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5" r:id="rId2"/>
    <p:sldId id="273" r:id="rId3"/>
    <p:sldId id="274" r:id="rId4"/>
    <p:sldId id="27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6" autoAdjust="0"/>
    <p:restoredTop sz="97461" autoAdjust="0"/>
  </p:normalViewPr>
  <p:slideViewPr>
    <p:cSldViewPr showGuides="1">
      <p:cViewPr varScale="1">
        <p:scale>
          <a:sx n="83" d="100"/>
          <a:sy n="83" d="100"/>
        </p:scale>
        <p:origin x="-1613" y="-67"/>
      </p:cViewPr>
      <p:guideLst>
        <p:guide orient="horz" pos="102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24.06.2019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24.06.2019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4715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0D015E3-1500-4467-838A-D43DFB3993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F875563-0529-42C2-9984-E5F23A746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28A205A-812B-4C2C-A158-F2D3E2D155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897E41C-A88B-47B0-B79C-28D81C4A9E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65B6F71C-5F68-4765-9167-2DF971FD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B6CB968-4FF1-45BC-BA3C-E1CAF26A67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4th internal biannual science meeting of the MLZ</a:t>
            </a:r>
            <a:endParaRPr lang="en-US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7" y="3505200"/>
            <a:ext cx="8272463" cy="1447800"/>
          </a:xfrm>
        </p:spPr>
        <p:txBody>
          <a:bodyPr/>
          <a:lstStyle/>
          <a:p>
            <a:r>
              <a:rPr lang="en-US" noProof="0" dirty="0" smtClean="0"/>
              <a:t>24.06.2019  </a:t>
            </a:r>
            <a:r>
              <a:rPr lang="en-US" noProof="0" dirty="0"/>
              <a:t>I  </a:t>
            </a:r>
            <a:r>
              <a:rPr lang="en-US" noProof="0" dirty="0" err="1" smtClean="0"/>
              <a:t>anirban</a:t>
            </a:r>
            <a:r>
              <a:rPr lang="en-US" noProof="0" dirty="0" smtClean="0"/>
              <a:t> </a:t>
            </a:r>
            <a:r>
              <a:rPr lang="en-US" noProof="0" dirty="0" err="1" smtClean="0"/>
              <a:t>sarkar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de-DE" cap="small" dirty="0" smtClean="0"/>
              <a:t>Juelich </a:t>
            </a:r>
            <a:r>
              <a:rPr lang="de-DE" cap="small" dirty="0"/>
              <a:t>Centre for Neutron Science </a:t>
            </a:r>
            <a:r>
              <a:rPr lang="de-DE" cap="small" dirty="0" smtClean="0"/>
              <a:t>(JCNS) </a:t>
            </a:r>
            <a:r>
              <a:rPr lang="de-DE" cap="small" dirty="0"/>
              <a:t>and Peter Gruenberg Institut </a:t>
            </a:r>
            <a:r>
              <a:rPr lang="de-DE" cap="small" dirty="0" smtClean="0"/>
              <a:t>(PGI)</a:t>
            </a:r>
            <a:endParaRPr lang="de-DE" cap="small" dirty="0"/>
          </a:p>
          <a:p>
            <a:r>
              <a:rPr lang="de-DE" cap="small" dirty="0"/>
              <a:t>Quantum Materials and Collective Phenomena (JCNS-2/ PGI-4)</a:t>
            </a:r>
          </a:p>
          <a:p>
            <a:endParaRPr lang="de-DE" dirty="0"/>
          </a:p>
          <a:p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7" y="1939838"/>
            <a:ext cx="7705725" cy="727162"/>
          </a:xfrm>
        </p:spPr>
        <p:txBody>
          <a:bodyPr/>
          <a:lstStyle/>
          <a:p>
            <a:r>
              <a:rPr lang="de-DE" dirty="0" smtClean="0"/>
              <a:t>introduction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AC7B26FD-955C-4981-B640-C424E7FA8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84E8224-1636-4096-A099-8F56F03F72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 dirty="0" smtClean="0"/>
              <a:t>25 June 2019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0831F5E-8F2C-48DE-AE67-B3641DF924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  <p:grpSp>
        <p:nvGrpSpPr>
          <p:cNvPr id="1040" name="Group 1039"/>
          <p:cNvGrpSpPr/>
          <p:nvPr/>
        </p:nvGrpSpPr>
        <p:grpSpPr>
          <a:xfrm>
            <a:off x="457200" y="2438400"/>
            <a:ext cx="2885459" cy="2681222"/>
            <a:chOff x="457200" y="2246312"/>
            <a:chExt cx="2885459" cy="26812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46312"/>
              <a:ext cx="2885459" cy="148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152900"/>
              <a:ext cx="1063625" cy="77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6" name="Group 1025"/>
          <p:cNvGrpSpPr/>
          <p:nvPr/>
        </p:nvGrpSpPr>
        <p:grpSpPr>
          <a:xfrm>
            <a:off x="2362200" y="2238509"/>
            <a:ext cx="6461787" cy="3827011"/>
            <a:chOff x="2148813" y="2438400"/>
            <a:chExt cx="6380507" cy="35052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439" y="2438400"/>
              <a:ext cx="4584881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8" r="17424" b="3358"/>
            <a:stretch/>
          </p:blipFill>
          <p:spPr bwMode="auto">
            <a:xfrm>
              <a:off x="2148813" y="3969132"/>
              <a:ext cx="1813587" cy="1974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8" name="Group 1037"/>
          <p:cNvGrpSpPr/>
          <p:nvPr/>
        </p:nvGrpSpPr>
        <p:grpSpPr>
          <a:xfrm>
            <a:off x="838200" y="4012718"/>
            <a:ext cx="1202330" cy="297004"/>
            <a:chOff x="838200" y="3820630"/>
            <a:chExt cx="1202330" cy="297004"/>
          </a:xfrm>
        </p:grpSpPr>
        <p:cxnSp>
          <p:nvCxnSpPr>
            <p:cNvPr id="1034" name="Straight Arrow Connector 1033"/>
            <p:cNvCxnSpPr/>
            <p:nvPr/>
          </p:nvCxnSpPr>
          <p:spPr>
            <a:xfrm>
              <a:off x="838200" y="3969132"/>
              <a:ext cx="6096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TextBox 1034"/>
            <p:cNvSpPr txBox="1"/>
            <p:nvPr/>
          </p:nvSpPr>
          <p:spPr>
            <a:xfrm>
              <a:off x="1458319" y="3820630"/>
              <a:ext cx="582211" cy="29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400" b="1" dirty="0" smtClean="0"/>
                <a:t>M(H)</a:t>
              </a:r>
              <a:endParaRPr lang="en-US" sz="1400" b="1" dirty="0" err="1" smtClean="0"/>
            </a:p>
          </p:txBody>
        </p:sp>
      </p:grpSp>
      <p:cxnSp>
        <p:nvCxnSpPr>
          <p:cNvPr id="705" name="Straight Arrow Connector 704"/>
          <p:cNvCxnSpPr/>
          <p:nvPr/>
        </p:nvCxnSpPr>
        <p:spPr>
          <a:xfrm flipV="1">
            <a:off x="990600" y="3822218"/>
            <a:ext cx="0" cy="52277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9" name="Group 1038"/>
          <p:cNvGrpSpPr/>
          <p:nvPr/>
        </p:nvGrpSpPr>
        <p:grpSpPr>
          <a:xfrm>
            <a:off x="574040" y="3849596"/>
            <a:ext cx="1457423" cy="1179713"/>
            <a:chOff x="574040" y="3657508"/>
            <a:chExt cx="1457423" cy="1179713"/>
          </a:xfrm>
        </p:grpSpPr>
        <p:sp>
          <p:nvSpPr>
            <p:cNvPr id="1037" name="TextBox 1036"/>
            <p:cNvSpPr txBox="1"/>
            <p:nvPr/>
          </p:nvSpPr>
          <p:spPr>
            <a:xfrm>
              <a:off x="574040" y="3657508"/>
              <a:ext cx="332142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600" b="1" dirty="0" smtClean="0"/>
                <a:t>B</a:t>
              </a:r>
              <a:endParaRPr lang="en-US" sz="2400" b="1" dirty="0" err="1" smtClean="0"/>
            </a:p>
          </p:txBody>
        </p:sp>
        <p:sp>
          <p:nvSpPr>
            <p:cNvPr id="708" name="TextBox 707"/>
            <p:cNvSpPr txBox="1"/>
            <p:nvPr/>
          </p:nvSpPr>
          <p:spPr>
            <a:xfrm>
              <a:off x="1468488" y="4540217"/>
              <a:ext cx="562975" cy="29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400" b="1" dirty="0" smtClean="0"/>
                <a:t>MxB</a:t>
              </a:r>
              <a:endParaRPr lang="en-US" sz="1400" b="1" dirty="0" err="1" smtClean="0"/>
            </a:p>
          </p:txBody>
        </p:sp>
      </p:grp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304800"/>
            <a:ext cx="8424672" cy="45952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Ph.D. </a:t>
            </a:r>
            <a:r>
              <a:rPr lang="en-US" sz="1800" dirty="0" smtClean="0"/>
              <a:t>(2012) </a:t>
            </a:r>
            <a:r>
              <a:rPr lang="en-US" sz="1800" noProof="0" dirty="0" smtClean="0"/>
              <a:t>from </a:t>
            </a:r>
            <a:r>
              <a:rPr lang="en-US" sz="1800" dirty="0"/>
              <a:t>Indian Institute of Technology </a:t>
            </a:r>
            <a:r>
              <a:rPr lang="en-US" sz="1800" dirty="0" err="1"/>
              <a:t>Kharagpur</a:t>
            </a:r>
            <a:r>
              <a:rPr lang="en-US" sz="1800" dirty="0"/>
              <a:t>, </a:t>
            </a:r>
            <a:r>
              <a:rPr lang="en-US" sz="1800" dirty="0" smtClean="0"/>
              <a:t>India.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noProof="0" dirty="0" smtClean="0"/>
              <a:t>Topic : “Development of cantilever beam magnetometer and studies on </a:t>
            </a:r>
            <a:r>
              <a:rPr lang="en-US" sz="1600" noProof="0" dirty="0" err="1" smtClean="0"/>
              <a:t>heterostructure</a:t>
            </a:r>
            <a:r>
              <a:rPr lang="en-US" sz="1600" noProof="0" dirty="0" smtClean="0"/>
              <a:t> based magnetic diodes”.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noProof="0" dirty="0" smtClean="0"/>
              <a:t>Design, fabrication and automation of high vacuum </a:t>
            </a:r>
            <a:r>
              <a:rPr lang="de-DE" sz="1600" b="1" noProof="0" dirty="0" smtClean="0"/>
              <a:t>cantilever beam magnetometer </a:t>
            </a:r>
            <a:r>
              <a:rPr lang="de-DE" sz="1600" noProof="0" dirty="0" smtClean="0"/>
              <a:t>to measure </a:t>
            </a:r>
            <a:r>
              <a:rPr lang="de-DE" sz="1600" i="1" noProof="0" dirty="0" smtClean="0"/>
              <a:t>in-situ</a:t>
            </a:r>
            <a:r>
              <a:rPr lang="de-DE" sz="1600" noProof="0" dirty="0" smtClean="0"/>
              <a:t> </a:t>
            </a:r>
            <a:r>
              <a:rPr lang="de-DE" sz="1600" b="1" noProof="0" dirty="0" smtClean="0"/>
              <a:t>stress</a:t>
            </a:r>
            <a:r>
              <a:rPr lang="de-DE" sz="1600" noProof="0" dirty="0" smtClean="0"/>
              <a:t> and </a:t>
            </a:r>
            <a:r>
              <a:rPr lang="de-DE" sz="1600" b="1" noProof="0" dirty="0" smtClean="0"/>
              <a:t>magnetization</a:t>
            </a:r>
            <a:r>
              <a:rPr lang="de-DE" sz="1600" noProof="0" dirty="0" smtClean="0"/>
              <a:t> in thin films.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b="1" dirty="0" smtClean="0"/>
              <a:t>Studies on Spintronics materials</a:t>
            </a:r>
            <a:r>
              <a:rPr lang="de-DE" sz="1600" dirty="0" smtClean="0"/>
              <a:t>: Bulk, nanoparticles, and thin film heterostructures.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2001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81545"/>
            <a:ext cx="8424672" cy="45952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noProof="0" dirty="0" smtClean="0"/>
              <a:t>University </a:t>
            </a:r>
            <a:r>
              <a:rPr lang="en-US" sz="1800" dirty="0" smtClean="0"/>
              <a:t>Assistant (2012-2017) </a:t>
            </a:r>
            <a:r>
              <a:rPr lang="en-US" sz="1800" noProof="0" dirty="0" smtClean="0"/>
              <a:t>at Johannes </a:t>
            </a:r>
            <a:r>
              <a:rPr lang="en-US" sz="1800" noProof="0" dirty="0" err="1" smtClean="0"/>
              <a:t>Kepler</a:t>
            </a:r>
            <a:r>
              <a:rPr lang="en-US" sz="1800" noProof="0" dirty="0" smtClean="0"/>
              <a:t> University, Linz, Austria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Post Doc to </a:t>
            </a:r>
            <a:r>
              <a:rPr lang="de-DE" sz="1600" b="1" dirty="0" smtClean="0"/>
              <a:t>Univ. Prof. Dr. Reinhold Koch</a:t>
            </a:r>
            <a:r>
              <a:rPr lang="de-DE" sz="1600" dirty="0" smtClean="0"/>
              <a:t>, Institute for Semiconductor and Solid State Physics.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b="1" dirty="0" smtClean="0"/>
              <a:t>Oxide thin film (</a:t>
            </a:r>
            <a:r>
              <a:rPr lang="de-DE" sz="1600" b="1" dirty="0"/>
              <a:t>diffusion/ </a:t>
            </a:r>
            <a:r>
              <a:rPr lang="de-DE" sz="1600" b="1" dirty="0" smtClean="0"/>
              <a:t>tunneling) barriers </a:t>
            </a:r>
            <a:r>
              <a:rPr lang="de-DE" sz="1600" dirty="0" smtClean="0"/>
              <a:t>- </a:t>
            </a:r>
            <a:r>
              <a:rPr lang="de-DE" sz="1600" b="1" dirty="0" smtClean="0"/>
              <a:t>MgO</a:t>
            </a:r>
            <a:r>
              <a:rPr lang="de-DE" sz="1600" dirty="0" smtClean="0"/>
              <a:t> and </a:t>
            </a:r>
            <a:r>
              <a:rPr lang="de-DE" sz="1600" b="1" dirty="0" smtClean="0"/>
              <a:t>MoO</a:t>
            </a:r>
            <a:r>
              <a:rPr lang="de-DE" sz="1600" b="1" baseline="-25000" dirty="0" smtClean="0"/>
              <a:t>3 </a:t>
            </a:r>
            <a:r>
              <a:rPr lang="de-DE" sz="1600" dirty="0" smtClean="0"/>
              <a:t>between GaAs and 100% spin polarized </a:t>
            </a:r>
            <a:r>
              <a:rPr lang="de-DE" sz="1600" b="1" dirty="0" smtClean="0"/>
              <a:t>Half-metallic Heusler alloys.</a:t>
            </a:r>
            <a:endParaRPr lang="de-DE" sz="1600" b="1" baseline="-25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b="1" dirty="0" smtClean="0"/>
              <a:t>TMR </a:t>
            </a:r>
            <a:r>
              <a:rPr lang="de-DE" sz="1600" dirty="0" smtClean="0"/>
              <a:t>(tunneling Magnetoresistance) structures – 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FeSi/MgO/Co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FeSi/MgO/GaAs (Structural, magnetic, and electric transport properties)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noProof="0" dirty="0" smtClean="0"/>
              <a:t>Development of room temperature </a:t>
            </a:r>
            <a:r>
              <a:rPr lang="de-DE" sz="1600" b="1" noProof="0" dirty="0" smtClean="0"/>
              <a:t>Scanning Tunneling Microscope </a:t>
            </a:r>
            <a:r>
              <a:rPr lang="de-DE" sz="1600" noProof="0" dirty="0" smtClean="0"/>
              <a:t>(STM) as an extension to the </a:t>
            </a:r>
            <a:r>
              <a:rPr lang="de-DE" sz="1600" b="1" noProof="0" dirty="0" smtClean="0"/>
              <a:t>Molecular Beam Epitaxy</a:t>
            </a:r>
            <a:r>
              <a:rPr lang="de-DE" sz="1600" noProof="0" dirty="0" smtClean="0"/>
              <a:t> (MBE) cluster.</a:t>
            </a:r>
            <a:endParaRPr lang="en-US" sz="1600" i="1" noProof="0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84E8224-1636-4096-A099-8F56F03F72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25 June 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0831F5E-8F2C-48DE-AE67-B3641DF924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72" y="3200400"/>
            <a:ext cx="448714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" y="381000"/>
            <a:ext cx="5656627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ST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298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98813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9" y="1296987"/>
            <a:ext cx="3812033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3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85800" y="2336363"/>
            <a:ext cx="8001000" cy="2692837"/>
            <a:chOff x="685800" y="1981200"/>
            <a:chExt cx="8001000" cy="2692837"/>
          </a:xfrm>
        </p:grpSpPr>
        <p:grpSp>
          <p:nvGrpSpPr>
            <p:cNvPr id="4" name="Group 3"/>
            <p:cNvGrpSpPr/>
            <p:nvPr/>
          </p:nvGrpSpPr>
          <p:grpSpPr>
            <a:xfrm>
              <a:off x="685800" y="1981200"/>
              <a:ext cx="7848600" cy="965082"/>
              <a:chOff x="685800" y="1981200"/>
              <a:chExt cx="7848600" cy="96508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85800" y="1981200"/>
                <a:ext cx="7848600" cy="9144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en-US" sz="2400" dirty="0" err="1" smtClean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90800" y="2590800"/>
                <a:ext cx="3518977" cy="355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Voltage controlled magnetization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566350" y="2613660"/>
              <a:ext cx="3120450" cy="2060377"/>
              <a:chOff x="5566350" y="2613660"/>
              <a:chExt cx="3120450" cy="206037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6350" y="2613660"/>
                <a:ext cx="3120450" cy="17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019800" y="4366260"/>
                <a:ext cx="1776448" cy="30777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Multiferroic-MRAM</a:t>
                </a:r>
              </a:p>
            </p:txBody>
          </p:sp>
        </p:grpSp>
      </p:grpSp>
      <p:sp>
        <p:nvSpPr>
          <p:cNvPr id="41" name="Inhaltsplatzhalter 6">
            <a:extLst>
              <a:ext uri="{FF2B5EF4-FFF2-40B4-BE49-F238E27FC236}">
                <a16:creationId xmlns:a16="http://schemas.microsoft.com/office/drawing/2014/main" xmlns="" id="{58513E1D-3637-42BF-9008-6BCCB1FCB55E}"/>
              </a:ext>
            </a:extLst>
          </p:cNvPr>
          <p:cNvSpPr txBox="1">
            <a:spLocks/>
          </p:cNvSpPr>
          <p:nvPr/>
        </p:nvSpPr>
        <p:spPr>
          <a:xfrm>
            <a:off x="358775" y="281545"/>
            <a:ext cx="8424672" cy="4595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Scientific Staff (2017-2020) at </a:t>
            </a:r>
            <a:r>
              <a:rPr lang="en-US" sz="1800" dirty="0" err="1" smtClean="0"/>
              <a:t>Forschungszentrum</a:t>
            </a:r>
            <a:r>
              <a:rPr lang="en-US" sz="1800" dirty="0" smtClean="0"/>
              <a:t> </a:t>
            </a:r>
            <a:r>
              <a:rPr lang="en-US" sz="1800" dirty="0" err="1" smtClean="0"/>
              <a:t>Jülich</a:t>
            </a:r>
            <a:r>
              <a:rPr lang="en-US" sz="1800" dirty="0" smtClean="0"/>
              <a:t> GmbH, Germany.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Post Doc to </a:t>
            </a:r>
            <a:r>
              <a:rPr lang="de-DE" sz="1600" b="1" dirty="0" smtClean="0"/>
              <a:t>Prof. Dr. Thomas Brückel</a:t>
            </a:r>
            <a:r>
              <a:rPr lang="de-DE" sz="1600" dirty="0" smtClean="0"/>
              <a:t>, JCNS2/PGI4.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b="1" i="1" dirty="0"/>
              <a:t>Oxide Molecular Beam Epitaxy </a:t>
            </a:r>
            <a:endParaRPr lang="de-DE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Studying various</a:t>
            </a:r>
            <a:r>
              <a:rPr lang="de-DE" sz="1600" b="1" dirty="0" smtClean="0"/>
              <a:t> Interface effects </a:t>
            </a:r>
            <a:r>
              <a:rPr lang="de-DE" sz="1600" dirty="0" smtClean="0"/>
              <a:t>in thin film heterostructure – </a:t>
            </a:r>
          </a:p>
          <a:p>
            <a:pPr marL="793750" lvl="2" indent="-342900">
              <a:buFont typeface="+mj-lt"/>
              <a:buAutoNum type="arabicPeriod"/>
            </a:pPr>
            <a:r>
              <a:rPr lang="de-DE" sz="1400" dirty="0"/>
              <a:t>Exchange coupling – Ferromagnet/ Antiferromagnet </a:t>
            </a:r>
            <a:r>
              <a:rPr lang="de-DE" sz="1400" dirty="0" smtClean="0"/>
              <a:t>(e.g.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de-DE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de-DE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r>
              <a:rPr lang="de-DE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93750" lvl="2" indent="-342900">
              <a:buFont typeface="+mj-lt"/>
              <a:buAutoNum type="arabicPeriod"/>
            </a:pPr>
            <a:r>
              <a:rPr lang="de-DE" sz="1400" dirty="0" smtClean="0"/>
              <a:t>Proximity Effects – Ferromagnet/Superconductor (e.g. FePd/Nb)</a:t>
            </a:r>
          </a:p>
          <a:p>
            <a:pPr marL="793750" lvl="2" indent="-342900">
              <a:buFont typeface="+mj-lt"/>
              <a:buAutoNum type="arabicPeriod"/>
            </a:pPr>
            <a:r>
              <a:rPr lang="de-DE" sz="1400" dirty="0" smtClean="0"/>
              <a:t>Strain-magnetic coupling – Piezoelectric/ferromagnetic </a:t>
            </a:r>
            <a:r>
              <a:rPr lang="de-DE" sz="1400" dirty="0"/>
              <a:t>(e.g. </a:t>
            </a:r>
            <a:r>
              <a:rPr lang="de-DE" sz="1400" dirty="0" smtClean="0"/>
              <a:t>Piezoelectric/Fe</a:t>
            </a:r>
            <a:r>
              <a:rPr lang="de-DE" sz="1400" baseline="-25000" dirty="0" smtClean="0"/>
              <a:t>3</a:t>
            </a:r>
            <a:r>
              <a:rPr lang="de-DE" sz="1400" dirty="0" smtClean="0"/>
              <a:t>O</a:t>
            </a:r>
            <a:r>
              <a:rPr lang="de-DE" sz="1400" baseline="-25000" dirty="0" smtClean="0"/>
              <a:t>4</a:t>
            </a:r>
            <a:r>
              <a:rPr lang="de-DE" sz="1400" dirty="0" smtClean="0"/>
              <a:t> and LSMO)</a:t>
            </a:r>
          </a:p>
          <a:p>
            <a:pPr marL="793750" lvl="2" indent="-342900">
              <a:buFont typeface="+mj-lt"/>
              <a:buAutoNum type="arabicPeriod"/>
            </a:pPr>
            <a:r>
              <a:rPr lang="de-DE" sz="1400" dirty="0" smtClean="0"/>
              <a:t>Artificial multiferroic heterostructures – Ferromagnetic/ferroelectric (LSMO/BaTiO</a:t>
            </a:r>
            <a:r>
              <a:rPr lang="de-DE" sz="1400" baseline="-25000" dirty="0" smtClean="0"/>
              <a:t>3</a:t>
            </a:r>
            <a:r>
              <a:rPr lang="de-DE" sz="1400" dirty="0" smtClean="0"/>
              <a:t>)</a:t>
            </a:r>
          </a:p>
          <a:p>
            <a:pPr marL="215900" lvl="1" indent="0">
              <a:buNone/>
            </a:pPr>
            <a:r>
              <a:rPr lang="de-DE" sz="1600" i="1" dirty="0" smtClean="0"/>
              <a:t>		</a:t>
            </a:r>
            <a:endParaRPr lang="en-US" sz="1600" i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25 June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51223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65920" y="1411832"/>
            <a:ext cx="146065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</a:t>
            </a:r>
            <a:endParaRPr lang="en-US" sz="1600" b="1" dirty="0" err="1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2441" y="2010120"/>
            <a:ext cx="130195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1600" b="1" dirty="0" err="1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theme/theme1.xml><?xml version="1.0" encoding="utf-8"?>
<a:theme xmlns:a="http://schemas.openxmlformats.org/drawingml/2006/main" name="2018-02-28_pp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uelich_PowerPoint_4x3_en.potx" id="{94F3CE95-886E-4500-85C6-66D41CAFA932}" vid="{1C733800-F81F-4A99-B170-E0BCA808269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2018-02-28_ppt_4x3</Template>
  <TotalTime>1852</TotalTime>
  <Words>304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2018-02-28_ppt_4x3</vt:lpstr>
      <vt:lpstr>4th internal biannual science meeting of the MLZ</vt:lpstr>
      <vt:lpstr>PowerPoint Presentation</vt:lpstr>
      <vt:lpstr>PowerPoint Presentation</vt:lpstr>
      <vt:lpstr>PowerPoint Presentation</vt:lpstr>
    </vt:vector>
  </TitlesOfParts>
  <Company>Forschungszentrum Jülich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Anirban Sarkar</dc:creator>
  <cp:lastModifiedBy>Anirban Sarkar</cp:lastModifiedBy>
  <cp:revision>46</cp:revision>
  <dcterms:created xsi:type="dcterms:W3CDTF">2019-06-11T04:43:39Z</dcterms:created>
  <dcterms:modified xsi:type="dcterms:W3CDTF">2019-06-24T10:26:00Z</dcterms:modified>
</cp:coreProperties>
</file>