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sldIdLst>
    <p:sldId id="264" r:id="rId5"/>
    <p:sldId id="333" r:id="rId6"/>
    <p:sldId id="341" r:id="rId7"/>
    <p:sldId id="358" r:id="rId8"/>
    <p:sldId id="357" r:id="rId9"/>
    <p:sldId id="335" r:id="rId10"/>
    <p:sldId id="361" r:id="rId11"/>
    <p:sldId id="347" r:id="rId12"/>
    <p:sldId id="342" r:id="rId13"/>
    <p:sldId id="359" r:id="rId14"/>
    <p:sldId id="343" r:id="rId15"/>
    <p:sldId id="344" r:id="rId16"/>
    <p:sldId id="345" r:id="rId17"/>
    <p:sldId id="346" r:id="rId18"/>
    <p:sldId id="348" r:id="rId19"/>
    <p:sldId id="360" r:id="rId20"/>
  </p:sldIdLst>
  <p:sldSz cx="12192000" cy="6858000"/>
  <p:notesSz cx="6762750" cy="99187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CBCBC"/>
    <a:srgbClr val="FFFFFF"/>
    <a:srgbClr val="E97132"/>
    <a:srgbClr val="0000FF"/>
    <a:srgbClr val="9ECAEB"/>
    <a:srgbClr val="006EB7"/>
    <a:srgbClr val="20355B"/>
    <a:srgbClr val="FBBA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7300" autoAdjust="0"/>
    <p:restoredTop sz="94694"/>
  </p:normalViewPr>
  <p:slideViewPr>
    <p:cSldViewPr snapToGrid="0">
      <p:cViewPr>
        <p:scale>
          <a:sx n="100" d="100"/>
          <a:sy n="100" d="100"/>
        </p:scale>
        <p:origin x="1350" y="1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2A068FB-ADF1-9553-AE67-03A0E70974F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A316010E-B607-6F97-A635-1E000B2A7B3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Modifier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FE47A4E-6FDE-BE6A-3350-90676FC87F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EB1E3B-E1BE-4548-9D71-D048A5AACC98}" type="datetimeFigureOut">
              <a:rPr lang="fr-FR" smtClean="0"/>
              <a:t>14/11/2025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071486A8-302B-827D-E440-E2E6C92852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6665DCBC-656B-954D-6288-DD0CA69D7F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13DEF-92BD-604A-ACD7-BBF50C73AD6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79867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788842-5AA1-DE0E-DB5A-5F600D6623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133C5024-1B91-2B88-5F0A-CA0C1CCAB44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FB1739F2-8F48-3329-7A18-B95F015D9F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EB1E3B-E1BE-4548-9D71-D048A5AACC98}" type="datetimeFigureOut">
              <a:rPr lang="fr-FR" smtClean="0"/>
              <a:t>14/11/2025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9858548-69DC-1EF4-700C-D6AD04BDCA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4254AF6-80C1-7852-B4BF-93A018C92C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13DEF-92BD-604A-ACD7-BBF50C73AD6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08156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D73112D1-C504-5E1D-87B4-ED63C746135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39F40E37-1B61-3453-130F-919FF35DEEB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2F17ED9A-612A-B8AE-1A0E-DBB29D7C2E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EB1E3B-E1BE-4548-9D71-D048A5AACC98}" type="datetimeFigureOut">
              <a:rPr lang="fr-FR" smtClean="0"/>
              <a:t>14/11/2025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1F27616B-B29D-F4EC-63F9-A193932D9F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75C83B1-FDC0-5244-7934-CC891B7953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13DEF-92BD-604A-ACD7-BBF50C73AD6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134779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8">
            <a:extLst>
              <a:ext uri="{FF2B5EF4-FFF2-40B4-BE49-F238E27FC236}">
                <a16:creationId xmlns:a16="http://schemas.microsoft.com/office/drawing/2014/main" id="{D6B8CA99-DE8D-DF35-B891-E00643D8389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20000"/>
          </a:blip>
          <a:srcRect l="29255" t="34051"/>
          <a:stretch/>
        </p:blipFill>
        <p:spPr>
          <a:xfrm>
            <a:off x="0" y="0"/>
            <a:ext cx="3182341" cy="2808316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D50B3049-CE0A-9023-D3D1-CF67880057B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365125"/>
            <a:ext cx="10515600" cy="1281113"/>
          </a:xfrm>
        </p:spPr>
        <p:txBody>
          <a:bodyPr/>
          <a:lstStyle>
            <a:lvl1pPr>
              <a:defRPr>
                <a:solidFill>
                  <a:srgbClr val="006EB7"/>
                </a:solidFill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CCB435A2-C656-4398-26A5-A057993EBE8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29D5A90-C698-68D2-17E3-6213219947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EB1E3B-E1BE-4548-9D71-D048A5AACC98}" type="datetimeFigureOut">
              <a:rPr lang="fr-FR" smtClean="0"/>
              <a:t>14/11/2025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DCAB26FD-D9B4-8792-958D-D2F4E18F5A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630A723E-8F9A-4456-6C0B-8D7C3C23C9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13DEF-92BD-604A-ACD7-BBF50C73AD6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82163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B0CCD37-8B4B-5783-A2FA-F86A6CAC50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626614"/>
            <a:ext cx="10515600" cy="2748694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B2F1A6CE-6526-7E74-4C71-18576898862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 b="1">
                <a:solidFill>
                  <a:srgbClr val="006EB7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25BAE8A4-55AB-00A2-087A-69A00A5D34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EB1E3B-E1BE-4548-9D71-D048A5AACC98}" type="datetimeFigureOut">
              <a:rPr lang="fr-FR" smtClean="0"/>
              <a:t>14/11/2025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FFA88462-5DA1-9291-1743-E7B54AF23C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41F7A14-EE26-2E5C-B465-23FFD82F2F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13DEF-92BD-604A-ACD7-BBF50C73AD62}" type="slidenum">
              <a:rPr lang="fr-FR" smtClean="0"/>
              <a:t>‹N°›</a:t>
            </a:fld>
            <a:endParaRPr lang="fr-FR"/>
          </a:p>
        </p:txBody>
      </p:sp>
      <p:cxnSp>
        <p:nvCxnSpPr>
          <p:cNvPr id="7" name="Connecteur droit 6">
            <a:extLst>
              <a:ext uri="{FF2B5EF4-FFF2-40B4-BE49-F238E27FC236}">
                <a16:creationId xmlns:a16="http://schemas.microsoft.com/office/drawing/2014/main" id="{9B6E30F1-047B-74B2-729D-0AA25EEF7AB6}"/>
              </a:ext>
            </a:extLst>
          </p:cNvPr>
          <p:cNvCxnSpPr>
            <a:cxnSpLocks/>
          </p:cNvCxnSpPr>
          <p:nvPr userDrawn="1"/>
        </p:nvCxnSpPr>
        <p:spPr>
          <a:xfrm>
            <a:off x="948786" y="4434682"/>
            <a:ext cx="4090574" cy="0"/>
          </a:xfrm>
          <a:prstGeom prst="line">
            <a:avLst/>
          </a:prstGeom>
          <a:ln w="76200">
            <a:solidFill>
              <a:srgbClr val="FBBA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259557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734707A-A201-097B-6446-6BB177617A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4A184125-1610-CECC-3250-7C2B41686C4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ABA13CB-FEBE-644B-40EA-6A64685E31A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51AC6304-0041-EBBC-3037-CA385E5482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EB1E3B-E1BE-4548-9D71-D048A5AACC98}" type="datetimeFigureOut">
              <a:rPr lang="fr-FR" smtClean="0"/>
              <a:t>14/11/2025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110634DC-9167-41D5-C286-0E69F80AF9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FD623BF3-4BDD-CF95-2F21-BCA672EA0F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13DEF-92BD-604A-ACD7-BBF50C73AD6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339980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5180996-66A2-5B90-0ECF-FB11A393B6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071E49D-4BA1-A105-544A-4E751F94A2F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7A52DCB0-ACF8-DA08-BCCC-5CA46A85650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0470D382-151A-2F65-FB5C-A0500B1B368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9E0AA418-8FD3-D9F5-4F1D-14FD229101F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E5E43C2C-90E3-AF6D-A073-6011B65246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EB1E3B-E1BE-4548-9D71-D048A5AACC98}" type="datetimeFigureOut">
              <a:rPr lang="fr-FR" smtClean="0"/>
              <a:t>14/11/2025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3433E82F-35CA-F423-4BB6-6440A3E26E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F3BA2E7F-E95B-09EE-D213-01DCAC5FED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13DEF-92BD-604A-ACD7-BBF50C73AD6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571226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904E0C1-E5C2-496E-7D0A-2A07F28B06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1750919D-F18E-4F0B-C7AB-356ABD5378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EB1E3B-E1BE-4548-9D71-D048A5AACC98}" type="datetimeFigureOut">
              <a:rPr lang="fr-FR" smtClean="0"/>
              <a:t>14/11/2025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ACB65478-AE92-F06C-DC88-D540763F9A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C375ED17-CFED-3F71-9246-BF80AD9636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13DEF-92BD-604A-ACD7-BBF50C73AD6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30616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FE4B0BC1-AD68-1DEF-D2DA-0BE25A4401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EB1E3B-E1BE-4548-9D71-D048A5AACC98}" type="datetimeFigureOut">
              <a:rPr lang="fr-FR" smtClean="0"/>
              <a:t>14/11/2025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CFF1A7B0-8D14-5AE0-CC4E-8BA37D9A2B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49FD2307-FB60-6022-6170-92A95A0AA4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13DEF-92BD-604A-ACD7-BBF50C73AD6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588327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2B2F27C-8C07-BF88-C879-24D6DFFEE1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EEE0906-744B-D41B-907A-74C1CBF22D9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C5DCA750-EF71-5821-6FA7-5A5BE602155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409F2356-D391-EB8D-918D-AA705B6FDC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EB1E3B-E1BE-4548-9D71-D048A5AACC98}" type="datetimeFigureOut">
              <a:rPr lang="fr-FR" smtClean="0"/>
              <a:t>14/11/2025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1BC81CDF-9FD6-14A3-86E8-0DD3B9A36A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F8CEDBD4-26D7-E53F-D02B-332B6460CB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13DEF-92BD-604A-ACD7-BBF50C73AD6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65499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1265FB4-E696-F126-1151-7C125E58EF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6B0CB177-D6E0-F3CD-D231-6C64132ED6A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F152D494-26E7-F036-C38C-BA5756588AF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1B9F5F1E-6EBF-9323-EF43-C67B7CC4ED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EB1E3B-E1BE-4548-9D71-D048A5AACC98}" type="datetimeFigureOut">
              <a:rPr lang="fr-FR" smtClean="0"/>
              <a:t>14/11/2025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DE659CA-5A61-1D98-8AD9-AD11337B6A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73187884-6624-E23D-26F2-91C983D69B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13DEF-92BD-604A-ACD7-BBF50C73AD6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499287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2A1CCC09-335A-096B-1039-62F72B0BDF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088B5162-76DB-DAAD-1E8C-A123368559F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79FE44E7-CAE9-A857-1223-03DCA5F6C6D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20355B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24EB1E3B-E1BE-4548-9D71-D048A5AACC98}" type="datetimeFigureOut">
              <a:rPr lang="fr-FR" smtClean="0"/>
              <a:pPr/>
              <a:t>14/11/2025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F63B8BAB-6052-680F-63B2-ADCEA136C58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20355B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1F532567-9AD9-72D2-D656-DF7F3D498FA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20355B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75F13DEF-92BD-604A-ACD7-BBF50C73AD62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077892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i="0" kern="1200">
          <a:solidFill>
            <a:srgbClr val="20355B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rgbClr val="20355B"/>
          </a:solidFill>
          <a:latin typeface="Arial" panose="020B0604020202020204" pitchFamily="34" charset="0"/>
          <a:ea typeface="Inter" panose="02000503000000020004" pitchFamily="2" charset="0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rgbClr val="20355B"/>
          </a:solidFill>
          <a:latin typeface="Arial" panose="020B0604020202020204" pitchFamily="34" charset="0"/>
          <a:ea typeface="Inter" panose="02000503000000020004" pitchFamily="2" charset="0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rgbClr val="20355B"/>
          </a:solidFill>
          <a:latin typeface="Arial" panose="020B0604020202020204" pitchFamily="34" charset="0"/>
          <a:ea typeface="Inter" panose="02000503000000020004" pitchFamily="2" charset="0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20355B"/>
          </a:solidFill>
          <a:latin typeface="Arial" panose="020B0604020202020204" pitchFamily="34" charset="0"/>
          <a:ea typeface="Inter" panose="02000503000000020004" pitchFamily="2" charset="0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20355B"/>
          </a:solidFill>
          <a:latin typeface="Arial" panose="020B0604020202020204" pitchFamily="34" charset="0"/>
          <a:ea typeface="Inter" panose="02000503000000020004" pitchFamily="2" charset="0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sv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jpeg"/><Relationship Id="rId3" Type="http://schemas.openxmlformats.org/officeDocument/2006/relationships/image" Target="../media/image18.png"/><Relationship Id="rId7" Type="http://schemas.openxmlformats.org/officeDocument/2006/relationships/image" Target="../media/image22.png"/><Relationship Id="rId12" Type="http://schemas.openxmlformats.org/officeDocument/2006/relationships/image" Target="../media/image27.wmf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11" Type="http://schemas.openxmlformats.org/officeDocument/2006/relationships/image" Target="../media/image26.png"/><Relationship Id="rId5" Type="http://schemas.openxmlformats.org/officeDocument/2006/relationships/image" Target="../media/image20.png"/><Relationship Id="rId10" Type="http://schemas.openxmlformats.org/officeDocument/2006/relationships/image" Target="../media/image25.png"/><Relationship Id="rId4" Type="http://schemas.openxmlformats.org/officeDocument/2006/relationships/image" Target="../media/image19.png"/><Relationship Id="rId9" Type="http://schemas.openxmlformats.org/officeDocument/2006/relationships/image" Target="../media/image2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3.png"/><Relationship Id="rId4" Type="http://schemas.openxmlformats.org/officeDocument/2006/relationships/image" Target="../media/image3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7.jpeg"/><Relationship Id="rId4" Type="http://schemas.openxmlformats.org/officeDocument/2006/relationships/image" Target="../media/image36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e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image" Target="../media/image13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E158796C-7E4F-C912-E8D4-86417435587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Image 12">
            <a:extLst>
              <a:ext uri="{FF2B5EF4-FFF2-40B4-BE49-F238E27FC236}">
                <a16:creationId xmlns:a16="http://schemas.microsoft.com/office/drawing/2014/main" id="{80AF7E96-BA1A-A400-10A0-C636C6E9C47E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-9243"/>
            <a:ext cx="12192001" cy="6867243"/>
          </a:xfrm>
          <a:prstGeom prst="rect">
            <a:avLst/>
          </a:prstGeom>
        </p:spPr>
      </p:pic>
      <p:sp>
        <p:nvSpPr>
          <p:cNvPr id="10" name="Titre 3">
            <a:extLst>
              <a:ext uri="{FF2B5EF4-FFF2-40B4-BE49-F238E27FC236}">
                <a16:creationId xmlns:a16="http://schemas.microsoft.com/office/drawing/2014/main" id="{CAB3114E-9029-AFCA-5DE1-B585AF390AD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37129" y="1122363"/>
            <a:ext cx="9717742" cy="2387600"/>
          </a:xfrm>
        </p:spPr>
        <p:txBody>
          <a:bodyPr>
            <a:normAutofit/>
          </a:bodyPr>
          <a:lstStyle/>
          <a:p>
            <a:r>
              <a:rPr lang="fr-FR" sz="4800" b="0" dirty="0"/>
              <a:t>ICONE</a:t>
            </a:r>
            <a:br>
              <a:rPr lang="fr-FR" sz="4800" b="0" dirty="0"/>
            </a:br>
            <a:r>
              <a:rPr lang="fr-FR" sz="4800" b="0" dirty="0"/>
              <a:t>TDR </a:t>
            </a:r>
            <a:r>
              <a:rPr lang="fr-FR" sz="4800" b="0" dirty="0" err="1"/>
              <a:t>results</a:t>
            </a:r>
            <a:endParaRPr lang="fr-FR" sz="4800" b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Sous-titre 4">
            <a:extLst>
              <a:ext uri="{FF2B5EF4-FFF2-40B4-BE49-F238E27FC236}">
                <a16:creationId xmlns:a16="http://schemas.microsoft.com/office/drawing/2014/main" id="{5DBE4877-CECD-69B1-F983-C2DDB8F6394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736508"/>
            <a:ext cx="9144000" cy="1655762"/>
          </a:xfrm>
        </p:spPr>
        <p:txBody>
          <a:bodyPr/>
          <a:lstStyle/>
          <a:p>
            <a:r>
              <a:rPr lang="fr-FR" b="1" dirty="0">
                <a:solidFill>
                  <a:srgbClr val="006EB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Nicolas Pichoff</a:t>
            </a:r>
          </a:p>
        </p:txBody>
      </p:sp>
      <p:cxnSp>
        <p:nvCxnSpPr>
          <p:cNvPr id="12" name="Connecteur droit 11">
            <a:extLst>
              <a:ext uri="{FF2B5EF4-FFF2-40B4-BE49-F238E27FC236}">
                <a16:creationId xmlns:a16="http://schemas.microsoft.com/office/drawing/2014/main" id="{D556C692-24EC-96B6-850E-E0B315E355E0}"/>
              </a:ext>
            </a:extLst>
          </p:cNvPr>
          <p:cNvCxnSpPr>
            <a:cxnSpLocks/>
          </p:cNvCxnSpPr>
          <p:nvPr/>
        </p:nvCxnSpPr>
        <p:spPr>
          <a:xfrm>
            <a:off x="4050713" y="3571822"/>
            <a:ext cx="4090574" cy="0"/>
          </a:xfrm>
          <a:prstGeom prst="line">
            <a:avLst/>
          </a:prstGeom>
          <a:ln w="76200">
            <a:solidFill>
              <a:srgbClr val="FBBA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Titre 1">
            <a:extLst>
              <a:ext uri="{FF2B5EF4-FFF2-40B4-BE49-F238E27FC236}">
                <a16:creationId xmlns:a16="http://schemas.microsoft.com/office/drawing/2014/main" id="{29A6F479-AA03-7435-15A7-9A60BE9C2DFB}"/>
              </a:ext>
            </a:extLst>
          </p:cNvPr>
          <p:cNvSpPr txBox="1">
            <a:spLocks/>
          </p:cNvSpPr>
          <p:nvPr/>
        </p:nvSpPr>
        <p:spPr>
          <a:xfrm>
            <a:off x="222390" y="6493363"/>
            <a:ext cx="10801300" cy="342900"/>
          </a:xfrm>
          <a:prstGeom prst="rect">
            <a:avLst/>
          </a:prstGeom>
        </p:spPr>
        <p:txBody>
          <a:bodyPr anchor="b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600" b="1" dirty="0">
                <a:solidFill>
                  <a:srgbClr val="1B345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26/11/2025 – MLZ/LLB workshop – ICONE TDR </a:t>
            </a:r>
            <a:r>
              <a:rPr lang="fr-FR" sz="1600" b="1" dirty="0" err="1">
                <a:solidFill>
                  <a:srgbClr val="1B345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results</a:t>
            </a:r>
            <a:endParaRPr lang="fr-FR" sz="1600" b="1" dirty="0">
              <a:solidFill>
                <a:srgbClr val="1B345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Graphique 2">
            <a:extLst>
              <a:ext uri="{FF2B5EF4-FFF2-40B4-BE49-F238E27FC236}">
                <a16:creationId xmlns:a16="http://schemas.microsoft.com/office/drawing/2014/main" id="{A89F6417-F4F6-F88E-18C2-E300B507192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/>
        </p:blipFill>
        <p:spPr>
          <a:xfrm>
            <a:off x="0" y="1"/>
            <a:ext cx="2203547" cy="860612"/>
          </a:xfrm>
          <a:prstGeom prst="rect">
            <a:avLst/>
          </a:prstGeom>
        </p:spPr>
      </p:pic>
      <p:pic>
        <p:nvPicPr>
          <p:cNvPr id="14" name="Image 13">
            <a:extLst>
              <a:ext uri="{FF2B5EF4-FFF2-40B4-BE49-F238E27FC236}">
                <a16:creationId xmlns:a16="http://schemas.microsoft.com/office/drawing/2014/main" id="{91B7C75F-6B2F-F878-2710-AE5A7BEC3E5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977718" y="5656728"/>
            <a:ext cx="1057835" cy="1057835"/>
          </a:xfrm>
          <a:prstGeom prst="rect">
            <a:avLst/>
          </a:prstGeom>
        </p:spPr>
      </p:pic>
      <p:sp>
        <p:nvSpPr>
          <p:cNvPr id="15" name="ZoneTexte 11"/>
          <p:cNvSpPr txBox="1"/>
          <p:nvPr/>
        </p:nvSpPr>
        <p:spPr>
          <a:xfrm>
            <a:off x="0" y="907221"/>
            <a:ext cx="251529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400" u="sng" dirty="0">
                <a:solidFill>
                  <a:schemeClr val="tx2">
                    <a:lumMod val="90000"/>
                    <a:lumOff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https://www.icone-neutron.fr/</a:t>
            </a:r>
          </a:p>
        </p:txBody>
      </p:sp>
      <p:pic>
        <p:nvPicPr>
          <p:cNvPr id="16" name="Image 1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046463" y="5656331"/>
            <a:ext cx="1058400" cy="105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64827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7B33C42-48A2-9B38-77BB-B97F36274E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8176" y="0"/>
            <a:ext cx="10515600" cy="1281113"/>
          </a:xfrm>
        </p:spPr>
        <p:txBody>
          <a:bodyPr/>
          <a:lstStyle/>
          <a:p>
            <a:r>
              <a:rPr lang="fr-FR" dirty="0">
                <a:solidFill>
                  <a:srgbClr val="006EB7"/>
                </a:solidFill>
              </a:rPr>
              <a:t>Instruments (WP2)</a:t>
            </a:r>
          </a:p>
        </p:txBody>
      </p:sp>
      <p:sp>
        <p:nvSpPr>
          <p:cNvPr id="47" name="Espace réservé du numéro de diapositive 3">
            <a:extLst>
              <a:ext uri="{FF2B5EF4-FFF2-40B4-BE49-F238E27FC236}">
                <a16:creationId xmlns:a16="http://schemas.microsoft.com/office/drawing/2014/main" id="{A1B7A467-3914-DC08-A099-90F98B108E16}"/>
              </a:ext>
            </a:extLst>
          </p:cNvPr>
          <p:cNvSpPr>
            <a:spLocks noGrp="1"/>
          </p:cNvSpPr>
          <p:nvPr/>
        </p:nvSpPr>
        <p:spPr>
          <a:xfrm>
            <a:off x="9318382" y="64928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6002787-6920-9346-BB17-CDA83B09E74F}" type="slidenum">
              <a:rPr lang="fr-FR" sz="1100" smtClean="0">
                <a:latin typeface="Arial" panose="020B0604020202020204" pitchFamily="34" charset="0"/>
                <a:cs typeface="Arial" panose="020B0604020202020204" pitchFamily="34" charset="0"/>
              </a:rPr>
              <a:pPr/>
              <a:t>10</a:t>
            </a:fld>
            <a:endParaRPr lang="fr-FR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45" name="Connecteur droit 44">
            <a:extLst>
              <a:ext uri="{FF2B5EF4-FFF2-40B4-BE49-F238E27FC236}">
                <a16:creationId xmlns:a16="http://schemas.microsoft.com/office/drawing/2014/main" id="{ED36696F-B35C-BA11-87F4-609B2CAA50B3}"/>
              </a:ext>
            </a:extLst>
          </p:cNvPr>
          <p:cNvCxnSpPr>
            <a:cxnSpLocks/>
            <a:endCxn id="71" idx="0"/>
          </p:cNvCxnSpPr>
          <p:nvPr/>
        </p:nvCxnSpPr>
        <p:spPr>
          <a:xfrm>
            <a:off x="1142779" y="933547"/>
            <a:ext cx="7959343" cy="6126"/>
          </a:xfrm>
          <a:prstGeom prst="line">
            <a:avLst/>
          </a:prstGeom>
          <a:ln w="76200">
            <a:solidFill>
              <a:srgbClr val="FBBA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" name="Picture 1" descr="A diagram of a knife&#10;&#10;AI-generated content may be incorrect.">
            <a:extLst>
              <a:ext uri="{FF2B5EF4-FFF2-40B4-BE49-F238E27FC236}">
                <a16:creationId xmlns:a16="http://schemas.microsoft.com/office/drawing/2014/main" id="{943DFF18-FA49-4121-BDAA-B053B710F19D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 bwMode="auto">
          <a:xfrm>
            <a:off x="77197" y="3509143"/>
            <a:ext cx="3932779" cy="1323974"/>
          </a:xfrm>
          <a:prstGeom prst="rect">
            <a:avLst/>
          </a:prstGeom>
        </p:spPr>
      </p:pic>
      <p:pic>
        <p:nvPicPr>
          <p:cNvPr id="11" name="Picture 33" descr="A graph of a blue line&#10;&#10;AI-generated content may be incorrect.">
            <a:extLst>
              <a:ext uri="{FF2B5EF4-FFF2-40B4-BE49-F238E27FC236}">
                <a16:creationId xmlns:a16="http://schemas.microsoft.com/office/drawing/2014/main" id="{DDF85B0D-F114-4B33-B40C-3BBC5EFB58FA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 bwMode="auto">
          <a:xfrm>
            <a:off x="104776" y="5095895"/>
            <a:ext cx="2358114" cy="1633827"/>
          </a:xfrm>
          <a:prstGeom prst="rect">
            <a:avLst/>
          </a:prstGeom>
        </p:spPr>
      </p:pic>
      <p:pic>
        <p:nvPicPr>
          <p:cNvPr id="12" name="Picture 29" descr="A graph and a diagram&#10;&#10;AI-generated content may be incorrect.">
            <a:extLst>
              <a:ext uri="{FF2B5EF4-FFF2-40B4-BE49-F238E27FC236}">
                <a16:creationId xmlns:a16="http://schemas.microsoft.com/office/drawing/2014/main" id="{6ABBC5DE-0DAD-4F0B-B92D-3114C63CC71A}"/>
              </a:ext>
            </a:extLst>
          </p:cNvPr>
          <p:cNvPicPr/>
          <p:nvPr/>
        </p:nvPicPr>
        <p:blipFill>
          <a:blip r:embed="rId4"/>
          <a:srcRect r="58080" b="3861"/>
          <a:stretch>
            <a:fillRect/>
          </a:stretch>
        </p:blipFill>
        <p:spPr bwMode="auto">
          <a:xfrm>
            <a:off x="4176058" y="3538837"/>
            <a:ext cx="1700453" cy="1492819"/>
          </a:xfrm>
          <a:prstGeom prst="rect">
            <a:avLst/>
          </a:prstGeom>
        </p:spPr>
      </p:pic>
      <p:pic>
        <p:nvPicPr>
          <p:cNvPr id="13" name="Picture 7" descr="A metal piece of machinery&#10;&#10;AI-generated content may be incorrect.">
            <a:extLst>
              <a:ext uri="{FF2B5EF4-FFF2-40B4-BE49-F238E27FC236}">
                <a16:creationId xmlns:a16="http://schemas.microsoft.com/office/drawing/2014/main" id="{405A8A38-79AC-436C-9B82-5BB5E63CF94E}"/>
              </a:ext>
            </a:extLst>
          </p:cNvPr>
          <p:cNvPicPr/>
          <p:nvPr/>
        </p:nvPicPr>
        <p:blipFill>
          <a:blip r:embed="rId5"/>
          <a:stretch>
            <a:fillRect/>
          </a:stretch>
        </p:blipFill>
        <p:spPr bwMode="auto">
          <a:xfrm>
            <a:off x="2552606" y="4898989"/>
            <a:ext cx="1700454" cy="1700454"/>
          </a:xfrm>
          <a:prstGeom prst="rect">
            <a:avLst/>
          </a:prstGeom>
        </p:spPr>
      </p:pic>
      <p:pic>
        <p:nvPicPr>
          <p:cNvPr id="14" name="Image6" descr="A grey circle with blue lines&#10;&#10;AI-generated content may be incorrect.">
            <a:extLst>
              <a:ext uri="{FF2B5EF4-FFF2-40B4-BE49-F238E27FC236}">
                <a16:creationId xmlns:a16="http://schemas.microsoft.com/office/drawing/2014/main" id="{FF3B9495-2D5A-4102-BB3D-2352973F1669}"/>
              </a:ext>
            </a:extLst>
          </p:cNvPr>
          <p:cNvPicPr/>
          <p:nvPr/>
        </p:nvPicPr>
        <p:blipFill>
          <a:blip r:embed="rId6"/>
          <a:stretch>
            <a:fillRect/>
          </a:stretch>
        </p:blipFill>
        <p:spPr bwMode="auto">
          <a:xfrm>
            <a:off x="4382431" y="5048872"/>
            <a:ext cx="1439886" cy="1680850"/>
          </a:xfrm>
          <a:prstGeom prst="rect">
            <a:avLst/>
          </a:prstGeom>
        </p:spPr>
      </p:pic>
      <p:pic>
        <p:nvPicPr>
          <p:cNvPr id="15" name="Image 14">
            <a:extLst>
              <a:ext uri="{FF2B5EF4-FFF2-40B4-BE49-F238E27FC236}">
                <a16:creationId xmlns:a16="http://schemas.microsoft.com/office/drawing/2014/main" id="{3C8BD699-E02C-45CB-8572-C2308094536B}"/>
              </a:ext>
            </a:extLst>
          </p:cNvPr>
          <p:cNvPicPr/>
          <p:nvPr/>
        </p:nvPicPr>
        <p:blipFill>
          <a:blip r:embed="rId7"/>
          <a:stretch>
            <a:fillRect/>
          </a:stretch>
        </p:blipFill>
        <p:spPr bwMode="auto">
          <a:xfrm>
            <a:off x="5999607" y="3448209"/>
            <a:ext cx="1601392" cy="1659167"/>
          </a:xfrm>
          <a:prstGeom prst="rect">
            <a:avLst/>
          </a:prstGeom>
        </p:spPr>
      </p:pic>
      <p:pic>
        <p:nvPicPr>
          <p:cNvPr id="16" name="Image2">
            <a:extLst>
              <a:ext uri="{FF2B5EF4-FFF2-40B4-BE49-F238E27FC236}">
                <a16:creationId xmlns:a16="http://schemas.microsoft.com/office/drawing/2014/main" id="{8B09BE35-48A9-4761-A6D2-4AC3549C8ECF}"/>
              </a:ext>
            </a:extLst>
          </p:cNvPr>
          <p:cNvPicPr/>
          <p:nvPr/>
        </p:nvPicPr>
        <p:blipFill rotWithShape="1">
          <a:blip r:embed="rId8"/>
          <a:srcRect t="6031" b="3609"/>
          <a:stretch/>
        </p:blipFill>
        <p:spPr bwMode="auto">
          <a:xfrm>
            <a:off x="5936617" y="5134461"/>
            <a:ext cx="1864358" cy="1684603"/>
          </a:xfrm>
          <a:prstGeom prst="rect">
            <a:avLst/>
          </a:prstGeom>
        </p:spPr>
      </p:pic>
      <p:pic>
        <p:nvPicPr>
          <p:cNvPr id="17" name="Image8" descr="A white microwave with a black window&#10;&#10;AI-generated content may be incorrect.">
            <a:extLst>
              <a:ext uri="{FF2B5EF4-FFF2-40B4-BE49-F238E27FC236}">
                <a16:creationId xmlns:a16="http://schemas.microsoft.com/office/drawing/2014/main" id="{1C2DA511-C92D-4563-9021-684D2B8C2108}"/>
              </a:ext>
            </a:extLst>
          </p:cNvPr>
          <p:cNvPicPr/>
          <p:nvPr/>
        </p:nvPicPr>
        <p:blipFill rotWithShape="1">
          <a:blip r:embed="rId9"/>
          <a:srcRect t="12944" b="19603"/>
          <a:stretch/>
        </p:blipFill>
        <p:spPr bwMode="auto">
          <a:xfrm>
            <a:off x="7756365" y="3386835"/>
            <a:ext cx="2830625" cy="1284874"/>
          </a:xfrm>
          <a:prstGeom prst="rect">
            <a:avLst/>
          </a:prstGeom>
        </p:spPr>
      </p:pic>
      <p:pic>
        <p:nvPicPr>
          <p:cNvPr id="18" name="Image 17">
            <a:extLst>
              <a:ext uri="{FF2B5EF4-FFF2-40B4-BE49-F238E27FC236}">
                <a16:creationId xmlns:a16="http://schemas.microsoft.com/office/drawing/2014/main" id="{574FD22C-6F01-4CA6-A54C-B18C90553147}"/>
              </a:ext>
            </a:extLst>
          </p:cNvPr>
          <p:cNvPicPr/>
          <p:nvPr/>
        </p:nvPicPr>
        <p:blipFill>
          <a:blip r:embed="rId10"/>
          <a:stretch>
            <a:fillRect/>
          </a:stretch>
        </p:blipFill>
        <p:spPr bwMode="auto">
          <a:xfrm>
            <a:off x="9779969" y="380890"/>
            <a:ext cx="2315847" cy="1243941"/>
          </a:xfrm>
          <a:prstGeom prst="rect">
            <a:avLst/>
          </a:prstGeom>
        </p:spPr>
      </p:pic>
      <p:pic>
        <p:nvPicPr>
          <p:cNvPr id="19" name="Picture 8" descr="A white brick with holes&#10;&#10;AI-generated content may be incorrect.">
            <a:extLst>
              <a:ext uri="{FF2B5EF4-FFF2-40B4-BE49-F238E27FC236}">
                <a16:creationId xmlns:a16="http://schemas.microsoft.com/office/drawing/2014/main" id="{B0C3E7E7-7345-4F03-8402-25B7A58D3FD7}"/>
              </a:ext>
            </a:extLst>
          </p:cNvPr>
          <p:cNvPicPr/>
          <p:nvPr/>
        </p:nvPicPr>
        <p:blipFill>
          <a:blip r:embed="rId11"/>
          <a:stretch>
            <a:fillRect/>
          </a:stretch>
        </p:blipFill>
        <p:spPr bwMode="auto">
          <a:xfrm>
            <a:off x="9873317" y="2241366"/>
            <a:ext cx="2222500" cy="1338580"/>
          </a:xfrm>
          <a:prstGeom prst="rect">
            <a:avLst/>
          </a:prstGeom>
        </p:spPr>
      </p:pic>
      <p:pic>
        <p:nvPicPr>
          <p:cNvPr id="20" name="Image11">
            <a:extLst>
              <a:ext uri="{FF2B5EF4-FFF2-40B4-BE49-F238E27FC236}">
                <a16:creationId xmlns:a16="http://schemas.microsoft.com/office/drawing/2014/main" id="{78E36684-B19F-49B5-AD4B-9FF8006C2435}"/>
              </a:ext>
            </a:extLst>
          </p:cNvPr>
          <p:cNvPicPr/>
          <p:nvPr/>
        </p:nvPicPr>
        <p:blipFill>
          <a:blip r:embed="rId12"/>
          <a:stretch>
            <a:fillRect/>
          </a:stretch>
        </p:blipFill>
        <p:spPr bwMode="auto">
          <a:xfrm>
            <a:off x="7876026" y="4467774"/>
            <a:ext cx="3550950" cy="2367300"/>
          </a:xfrm>
          <a:prstGeom prst="rect">
            <a:avLst/>
          </a:prstGeom>
        </p:spPr>
      </p:pic>
      <p:sp>
        <p:nvSpPr>
          <p:cNvPr id="3" name="ZoneTexte 2">
            <a:extLst>
              <a:ext uri="{FF2B5EF4-FFF2-40B4-BE49-F238E27FC236}">
                <a16:creationId xmlns:a16="http://schemas.microsoft.com/office/drawing/2014/main" id="{BA23EBD7-22FB-4507-865B-EF2C3605E173}"/>
              </a:ext>
            </a:extLst>
          </p:cNvPr>
          <p:cNvSpPr txBox="1"/>
          <p:nvPr/>
        </p:nvSpPr>
        <p:spPr>
          <a:xfrm>
            <a:off x="1142779" y="3408633"/>
            <a:ext cx="22055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Neutron guide design</a:t>
            </a:r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8050CE75-5D6F-48B4-BF7C-C5BFA02518D3}"/>
              </a:ext>
            </a:extLst>
          </p:cNvPr>
          <p:cNvSpPr txBox="1"/>
          <p:nvPr/>
        </p:nvSpPr>
        <p:spPr>
          <a:xfrm>
            <a:off x="-107510" y="4835422"/>
            <a:ext cx="27826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Neutron guide transmission</a:t>
            </a:r>
          </a:p>
        </p:txBody>
      </p:sp>
      <p:sp>
        <p:nvSpPr>
          <p:cNvPr id="23" name="ZoneTexte 22">
            <a:extLst>
              <a:ext uri="{FF2B5EF4-FFF2-40B4-BE49-F238E27FC236}">
                <a16:creationId xmlns:a16="http://schemas.microsoft.com/office/drawing/2014/main" id="{C284BEDD-DB1B-4AA2-B919-4BC8B3052F2C}"/>
              </a:ext>
            </a:extLst>
          </p:cNvPr>
          <p:cNvSpPr txBox="1"/>
          <p:nvPr/>
        </p:nvSpPr>
        <p:spPr>
          <a:xfrm>
            <a:off x="2498025" y="4650756"/>
            <a:ext cx="5629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/>
              <a:t>Slits</a:t>
            </a:r>
            <a:endParaRPr lang="fr-FR" dirty="0"/>
          </a:p>
        </p:txBody>
      </p:sp>
      <p:sp>
        <p:nvSpPr>
          <p:cNvPr id="24" name="ZoneTexte 23">
            <a:extLst>
              <a:ext uri="{FF2B5EF4-FFF2-40B4-BE49-F238E27FC236}">
                <a16:creationId xmlns:a16="http://schemas.microsoft.com/office/drawing/2014/main" id="{8D499044-52AD-4FD5-BA8B-E23C53F59C7B}"/>
              </a:ext>
            </a:extLst>
          </p:cNvPr>
          <p:cNvSpPr txBox="1"/>
          <p:nvPr/>
        </p:nvSpPr>
        <p:spPr>
          <a:xfrm>
            <a:off x="4636995" y="6367827"/>
            <a:ext cx="10767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/>
              <a:t>Choppers</a:t>
            </a:r>
            <a:endParaRPr lang="fr-FR" dirty="0"/>
          </a:p>
        </p:txBody>
      </p:sp>
      <p:sp>
        <p:nvSpPr>
          <p:cNvPr id="25" name="ZoneTexte 24">
            <a:extLst>
              <a:ext uri="{FF2B5EF4-FFF2-40B4-BE49-F238E27FC236}">
                <a16:creationId xmlns:a16="http://schemas.microsoft.com/office/drawing/2014/main" id="{D68A761B-C28F-47C7-BF75-03E2A878B106}"/>
              </a:ext>
            </a:extLst>
          </p:cNvPr>
          <p:cNvSpPr txBox="1"/>
          <p:nvPr/>
        </p:nvSpPr>
        <p:spPr>
          <a:xfrm>
            <a:off x="4184200" y="3324477"/>
            <a:ext cx="18213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/>
              <a:t>Sample</a:t>
            </a:r>
            <a:r>
              <a:rPr lang="fr-FR" dirty="0"/>
              <a:t> </a:t>
            </a:r>
            <a:r>
              <a:rPr lang="fr-FR" dirty="0" err="1"/>
              <a:t>Irradition</a:t>
            </a:r>
            <a:endParaRPr lang="fr-FR" dirty="0"/>
          </a:p>
        </p:txBody>
      </p:sp>
      <p:sp>
        <p:nvSpPr>
          <p:cNvPr id="26" name="ZoneTexte 25">
            <a:extLst>
              <a:ext uri="{FF2B5EF4-FFF2-40B4-BE49-F238E27FC236}">
                <a16:creationId xmlns:a16="http://schemas.microsoft.com/office/drawing/2014/main" id="{243A112E-29D2-4BF3-91B9-A57B3B4B1DD9}"/>
              </a:ext>
            </a:extLst>
          </p:cNvPr>
          <p:cNvSpPr txBox="1"/>
          <p:nvPr/>
        </p:nvSpPr>
        <p:spPr>
          <a:xfrm>
            <a:off x="5948407" y="3324477"/>
            <a:ext cx="17513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Neutron </a:t>
            </a:r>
            <a:r>
              <a:rPr lang="fr-FR" dirty="0" err="1"/>
              <a:t>analysis</a:t>
            </a:r>
            <a:endParaRPr lang="fr-FR" dirty="0"/>
          </a:p>
        </p:txBody>
      </p:sp>
      <p:sp>
        <p:nvSpPr>
          <p:cNvPr id="27" name="Titre 1">
            <a:extLst>
              <a:ext uri="{FF2B5EF4-FFF2-40B4-BE49-F238E27FC236}">
                <a16:creationId xmlns:a16="http://schemas.microsoft.com/office/drawing/2014/main" id="{09A6A67D-DE41-4923-B79F-3F9FFDFD865C}"/>
              </a:ext>
            </a:extLst>
          </p:cNvPr>
          <p:cNvSpPr txBox="1">
            <a:spLocks/>
          </p:cNvSpPr>
          <p:nvPr/>
        </p:nvSpPr>
        <p:spPr>
          <a:xfrm>
            <a:off x="222390" y="6493363"/>
            <a:ext cx="10801300" cy="342900"/>
          </a:xfrm>
          <a:prstGeom prst="rect">
            <a:avLst/>
          </a:prstGeom>
        </p:spPr>
        <p:txBody>
          <a:bodyPr anchor="b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>
                <a:solidFill>
                  <a:srgbClr val="1B345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26/11/2025 – MLZ/LLB workshop – ICONE TDR results</a:t>
            </a:r>
          </a:p>
        </p:txBody>
      </p:sp>
      <p:sp>
        <p:nvSpPr>
          <p:cNvPr id="28" name="ZoneTexte 27">
            <a:extLst>
              <a:ext uri="{FF2B5EF4-FFF2-40B4-BE49-F238E27FC236}">
                <a16:creationId xmlns:a16="http://schemas.microsoft.com/office/drawing/2014/main" id="{EC4E878B-748D-493D-A1BF-5E4052E227E2}"/>
              </a:ext>
            </a:extLst>
          </p:cNvPr>
          <p:cNvSpPr txBox="1"/>
          <p:nvPr/>
        </p:nvSpPr>
        <p:spPr>
          <a:xfrm>
            <a:off x="5831379" y="6449732"/>
            <a:ext cx="23727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/>
              <a:t>Sample</a:t>
            </a:r>
            <a:r>
              <a:rPr lang="fr-FR" dirty="0"/>
              <a:t> environnement</a:t>
            </a:r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EDCA44B9-68AA-4956-970D-E8FDC0524B5D}"/>
              </a:ext>
            </a:extLst>
          </p:cNvPr>
          <p:cNvSpPr txBox="1"/>
          <p:nvPr/>
        </p:nvSpPr>
        <p:spPr>
          <a:xfrm>
            <a:off x="8155069" y="3352503"/>
            <a:ext cx="18212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Neutron detector</a:t>
            </a:r>
          </a:p>
        </p:txBody>
      </p:sp>
      <p:sp>
        <p:nvSpPr>
          <p:cNvPr id="30" name="ZoneTexte 29">
            <a:extLst>
              <a:ext uri="{FF2B5EF4-FFF2-40B4-BE49-F238E27FC236}">
                <a16:creationId xmlns:a16="http://schemas.microsoft.com/office/drawing/2014/main" id="{2D9D4F01-A725-47F5-9283-92D9BC83A91D}"/>
              </a:ext>
            </a:extLst>
          </p:cNvPr>
          <p:cNvSpPr txBox="1"/>
          <p:nvPr/>
        </p:nvSpPr>
        <p:spPr>
          <a:xfrm>
            <a:off x="10204058" y="1930704"/>
            <a:ext cx="16980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Radioprotection</a:t>
            </a:r>
          </a:p>
        </p:txBody>
      </p:sp>
      <p:sp>
        <p:nvSpPr>
          <p:cNvPr id="31" name="ZoneTexte 30">
            <a:extLst>
              <a:ext uri="{FF2B5EF4-FFF2-40B4-BE49-F238E27FC236}">
                <a16:creationId xmlns:a16="http://schemas.microsoft.com/office/drawing/2014/main" id="{D13F3818-FAFE-4684-AF93-BE302D180EFA}"/>
              </a:ext>
            </a:extLst>
          </p:cNvPr>
          <p:cNvSpPr txBox="1"/>
          <p:nvPr/>
        </p:nvSpPr>
        <p:spPr>
          <a:xfrm>
            <a:off x="9728882" y="61230"/>
            <a:ext cx="24168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Radioprotection </a:t>
            </a:r>
            <a:r>
              <a:rPr lang="fr-FR" dirty="0" err="1"/>
              <a:t>studies</a:t>
            </a:r>
            <a:endParaRPr lang="fr-FR" dirty="0"/>
          </a:p>
        </p:txBody>
      </p:sp>
      <p:sp>
        <p:nvSpPr>
          <p:cNvPr id="32" name="ZoneTexte 31">
            <a:extLst>
              <a:ext uri="{FF2B5EF4-FFF2-40B4-BE49-F238E27FC236}">
                <a16:creationId xmlns:a16="http://schemas.microsoft.com/office/drawing/2014/main" id="{ED42081D-BDDF-4EAA-96E8-C0091E3C4771}"/>
              </a:ext>
            </a:extLst>
          </p:cNvPr>
          <p:cNvSpPr txBox="1"/>
          <p:nvPr/>
        </p:nvSpPr>
        <p:spPr>
          <a:xfrm>
            <a:off x="8328605" y="4706041"/>
            <a:ext cx="22996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/>
              <a:t>Experiment</a:t>
            </a:r>
            <a:r>
              <a:rPr lang="fr-FR" dirty="0"/>
              <a:t> simulation</a:t>
            </a:r>
          </a:p>
        </p:txBody>
      </p:sp>
      <p:sp>
        <p:nvSpPr>
          <p:cNvPr id="33" name="ZoneTexte 32">
            <a:extLst>
              <a:ext uri="{FF2B5EF4-FFF2-40B4-BE49-F238E27FC236}">
                <a16:creationId xmlns:a16="http://schemas.microsoft.com/office/drawing/2014/main" id="{C029D543-4322-4625-B845-315EF2BCFDC1}"/>
              </a:ext>
            </a:extLst>
          </p:cNvPr>
          <p:cNvSpPr txBox="1"/>
          <p:nvPr/>
        </p:nvSpPr>
        <p:spPr>
          <a:xfrm>
            <a:off x="8328605" y="4971481"/>
            <a:ext cx="22262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(data </a:t>
            </a:r>
            <a:r>
              <a:rPr lang="fr-FR" dirty="0" err="1"/>
              <a:t>processing</a:t>
            </a:r>
            <a:r>
              <a:rPr lang="fr-FR" dirty="0"/>
              <a:t> incl.)</a:t>
            </a: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F29EB817-9CC7-4782-AE7A-008C53130A96}"/>
              </a:ext>
            </a:extLst>
          </p:cNvPr>
          <p:cNvSpPr/>
          <p:nvPr/>
        </p:nvSpPr>
        <p:spPr>
          <a:xfrm>
            <a:off x="1821659" y="1068913"/>
            <a:ext cx="6696075" cy="227111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28575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1C128CD5-63FA-4E68-8EE8-FDBAF5A0399A}"/>
              </a:ext>
            </a:extLst>
          </p:cNvPr>
          <p:cNvSpPr/>
          <p:nvPr/>
        </p:nvSpPr>
        <p:spPr>
          <a:xfrm>
            <a:off x="386408" y="1646568"/>
            <a:ext cx="1092351" cy="59682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6" name="ZoneTexte 35">
            <a:extLst>
              <a:ext uri="{FF2B5EF4-FFF2-40B4-BE49-F238E27FC236}">
                <a16:creationId xmlns:a16="http://schemas.microsoft.com/office/drawing/2014/main" id="{A779E9D6-FA15-45EA-ACFD-502F91B390E6}"/>
              </a:ext>
            </a:extLst>
          </p:cNvPr>
          <p:cNvSpPr txBox="1"/>
          <p:nvPr/>
        </p:nvSpPr>
        <p:spPr>
          <a:xfrm>
            <a:off x="448123" y="1748107"/>
            <a:ext cx="9689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TMR Set</a:t>
            </a: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13EE0552-E4FE-4E76-85B6-96E56A6D04A6}"/>
              </a:ext>
            </a:extLst>
          </p:cNvPr>
          <p:cNvSpPr/>
          <p:nvPr/>
        </p:nvSpPr>
        <p:spPr>
          <a:xfrm>
            <a:off x="2319983" y="1656093"/>
            <a:ext cx="1092351" cy="59682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8" name="ZoneTexte 37">
            <a:extLst>
              <a:ext uri="{FF2B5EF4-FFF2-40B4-BE49-F238E27FC236}">
                <a16:creationId xmlns:a16="http://schemas.microsoft.com/office/drawing/2014/main" id="{3C3C9332-B658-4F9D-ACA8-85ABD9A92421}"/>
              </a:ext>
            </a:extLst>
          </p:cNvPr>
          <p:cNvSpPr txBox="1"/>
          <p:nvPr/>
        </p:nvSpPr>
        <p:spPr>
          <a:xfrm>
            <a:off x="2331397" y="1748107"/>
            <a:ext cx="10809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Transport</a:t>
            </a: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B56894D5-8630-4AC0-8DC4-AFD518BD0BF9}"/>
              </a:ext>
            </a:extLst>
          </p:cNvPr>
          <p:cNvSpPr/>
          <p:nvPr/>
        </p:nvSpPr>
        <p:spPr>
          <a:xfrm>
            <a:off x="3968105" y="1646568"/>
            <a:ext cx="1092351" cy="59682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0" name="ZoneTexte 39">
            <a:extLst>
              <a:ext uri="{FF2B5EF4-FFF2-40B4-BE49-F238E27FC236}">
                <a16:creationId xmlns:a16="http://schemas.microsoft.com/office/drawing/2014/main" id="{01BABA50-986C-4D12-8C6F-61F490FCAC09}"/>
              </a:ext>
            </a:extLst>
          </p:cNvPr>
          <p:cNvSpPr txBox="1"/>
          <p:nvPr/>
        </p:nvSpPr>
        <p:spPr>
          <a:xfrm>
            <a:off x="4066112" y="1748107"/>
            <a:ext cx="8963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/>
              <a:t>Sample</a:t>
            </a:r>
            <a:endParaRPr lang="fr-FR" dirty="0"/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5BED664F-E635-4127-BA70-7FE6FACD7728}"/>
              </a:ext>
            </a:extLst>
          </p:cNvPr>
          <p:cNvSpPr/>
          <p:nvPr/>
        </p:nvSpPr>
        <p:spPr>
          <a:xfrm>
            <a:off x="5497895" y="1646568"/>
            <a:ext cx="1092351" cy="59682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2" name="ZoneTexte 41">
            <a:extLst>
              <a:ext uri="{FF2B5EF4-FFF2-40B4-BE49-F238E27FC236}">
                <a16:creationId xmlns:a16="http://schemas.microsoft.com/office/drawing/2014/main" id="{C0F6051C-54FF-47B3-A9B4-79524D17936E}"/>
              </a:ext>
            </a:extLst>
          </p:cNvPr>
          <p:cNvSpPr txBox="1"/>
          <p:nvPr/>
        </p:nvSpPr>
        <p:spPr>
          <a:xfrm>
            <a:off x="5529584" y="1748107"/>
            <a:ext cx="11026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/>
              <a:t>Detection</a:t>
            </a:r>
            <a:endParaRPr lang="fr-FR" dirty="0"/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09FE27C3-E26E-4C76-AA44-27F2EFC3D64C}"/>
              </a:ext>
            </a:extLst>
          </p:cNvPr>
          <p:cNvSpPr/>
          <p:nvPr/>
        </p:nvSpPr>
        <p:spPr>
          <a:xfrm>
            <a:off x="7027685" y="1646568"/>
            <a:ext cx="1092351" cy="59682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4" name="ZoneTexte 43">
            <a:extLst>
              <a:ext uri="{FF2B5EF4-FFF2-40B4-BE49-F238E27FC236}">
                <a16:creationId xmlns:a16="http://schemas.microsoft.com/office/drawing/2014/main" id="{21889F3C-4B39-4D1B-A47E-8890BB924546}"/>
              </a:ext>
            </a:extLst>
          </p:cNvPr>
          <p:cNvSpPr txBox="1"/>
          <p:nvPr/>
        </p:nvSpPr>
        <p:spPr>
          <a:xfrm>
            <a:off x="6993672" y="1748107"/>
            <a:ext cx="11780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/>
              <a:t>Processing</a:t>
            </a:r>
            <a:endParaRPr lang="fr-FR" dirty="0"/>
          </a:p>
        </p:txBody>
      </p:sp>
      <p:cxnSp>
        <p:nvCxnSpPr>
          <p:cNvPr id="46" name="Connecteur droit avec flèche 45">
            <a:extLst>
              <a:ext uri="{FF2B5EF4-FFF2-40B4-BE49-F238E27FC236}">
                <a16:creationId xmlns:a16="http://schemas.microsoft.com/office/drawing/2014/main" id="{BC1A443D-9435-4256-85BE-C7074F3B7576}"/>
              </a:ext>
            </a:extLst>
          </p:cNvPr>
          <p:cNvCxnSpPr>
            <a:cxnSpLocks/>
            <a:stCxn id="35" idx="3"/>
            <a:endCxn id="37" idx="1"/>
          </p:cNvCxnSpPr>
          <p:nvPr/>
        </p:nvCxnSpPr>
        <p:spPr>
          <a:xfrm>
            <a:off x="1478759" y="1944979"/>
            <a:ext cx="841224" cy="9525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8" name="ZoneTexte 47">
            <a:extLst>
              <a:ext uri="{FF2B5EF4-FFF2-40B4-BE49-F238E27FC236}">
                <a16:creationId xmlns:a16="http://schemas.microsoft.com/office/drawing/2014/main" id="{CAE136DF-AC02-48C6-A1C4-0225075D8164}"/>
              </a:ext>
            </a:extLst>
          </p:cNvPr>
          <p:cNvSpPr txBox="1"/>
          <p:nvPr/>
        </p:nvSpPr>
        <p:spPr>
          <a:xfrm>
            <a:off x="1467041" y="1668631"/>
            <a:ext cx="86466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>
                <a:solidFill>
                  <a:srgbClr val="FF0000"/>
                </a:solidFill>
              </a:rPr>
              <a:t>Neutrons</a:t>
            </a:r>
          </a:p>
        </p:txBody>
      </p:sp>
      <p:cxnSp>
        <p:nvCxnSpPr>
          <p:cNvPr id="49" name="Connecteur droit avec flèche 48">
            <a:extLst>
              <a:ext uri="{FF2B5EF4-FFF2-40B4-BE49-F238E27FC236}">
                <a16:creationId xmlns:a16="http://schemas.microsoft.com/office/drawing/2014/main" id="{3EA6DCB5-2E75-4D1F-B546-B4E50D2BE7EA}"/>
              </a:ext>
            </a:extLst>
          </p:cNvPr>
          <p:cNvCxnSpPr>
            <a:cxnSpLocks/>
            <a:stCxn id="37" idx="3"/>
            <a:endCxn id="39" idx="1"/>
          </p:cNvCxnSpPr>
          <p:nvPr/>
        </p:nvCxnSpPr>
        <p:spPr>
          <a:xfrm flipV="1">
            <a:off x="3412334" y="1944979"/>
            <a:ext cx="555771" cy="9525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0" name="Connecteur droit avec flèche 49">
            <a:extLst>
              <a:ext uri="{FF2B5EF4-FFF2-40B4-BE49-F238E27FC236}">
                <a16:creationId xmlns:a16="http://schemas.microsoft.com/office/drawing/2014/main" id="{C88CEDB8-6810-4924-B267-8FDF6DB9F498}"/>
              </a:ext>
            </a:extLst>
          </p:cNvPr>
          <p:cNvCxnSpPr>
            <a:cxnSpLocks/>
            <a:stCxn id="39" idx="3"/>
            <a:endCxn id="41" idx="1"/>
          </p:cNvCxnSpPr>
          <p:nvPr/>
        </p:nvCxnSpPr>
        <p:spPr>
          <a:xfrm>
            <a:off x="5060456" y="1944979"/>
            <a:ext cx="437439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1" name="ZoneTexte 50">
            <a:extLst>
              <a:ext uri="{FF2B5EF4-FFF2-40B4-BE49-F238E27FC236}">
                <a16:creationId xmlns:a16="http://schemas.microsoft.com/office/drawing/2014/main" id="{972CB05A-7BE1-492B-8180-A5E18742D92F}"/>
              </a:ext>
            </a:extLst>
          </p:cNvPr>
          <p:cNvSpPr txBox="1"/>
          <p:nvPr/>
        </p:nvSpPr>
        <p:spPr>
          <a:xfrm>
            <a:off x="6510959" y="1669094"/>
            <a:ext cx="61587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1400" dirty="0">
                <a:solidFill>
                  <a:srgbClr val="FF0000"/>
                </a:solidFill>
              </a:rPr>
              <a:t>Signal</a:t>
            </a:r>
          </a:p>
        </p:txBody>
      </p:sp>
      <p:cxnSp>
        <p:nvCxnSpPr>
          <p:cNvPr id="52" name="Connecteur droit avec flèche 51">
            <a:extLst>
              <a:ext uri="{FF2B5EF4-FFF2-40B4-BE49-F238E27FC236}">
                <a16:creationId xmlns:a16="http://schemas.microsoft.com/office/drawing/2014/main" id="{150DDB33-730D-4D71-AA4B-C66160134850}"/>
              </a:ext>
            </a:extLst>
          </p:cNvPr>
          <p:cNvCxnSpPr>
            <a:cxnSpLocks/>
            <a:stCxn id="41" idx="3"/>
            <a:endCxn id="43" idx="1"/>
          </p:cNvCxnSpPr>
          <p:nvPr/>
        </p:nvCxnSpPr>
        <p:spPr>
          <a:xfrm>
            <a:off x="6590246" y="1944979"/>
            <a:ext cx="437439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3" name="Rectangle 52">
            <a:extLst>
              <a:ext uri="{FF2B5EF4-FFF2-40B4-BE49-F238E27FC236}">
                <a16:creationId xmlns:a16="http://schemas.microsoft.com/office/drawing/2014/main" id="{C6E89215-CD5E-4881-B3C2-2FBD96E5DEFD}"/>
              </a:ext>
            </a:extLst>
          </p:cNvPr>
          <p:cNvSpPr/>
          <p:nvPr/>
        </p:nvSpPr>
        <p:spPr>
          <a:xfrm>
            <a:off x="3968105" y="2314311"/>
            <a:ext cx="1092351" cy="339567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4" name="ZoneTexte 53">
            <a:extLst>
              <a:ext uri="{FF2B5EF4-FFF2-40B4-BE49-F238E27FC236}">
                <a16:creationId xmlns:a16="http://schemas.microsoft.com/office/drawing/2014/main" id="{246BDB68-76C5-45E0-8A10-1C05A86F76C1}"/>
              </a:ext>
            </a:extLst>
          </p:cNvPr>
          <p:cNvSpPr txBox="1"/>
          <p:nvPr/>
        </p:nvSpPr>
        <p:spPr>
          <a:xfrm>
            <a:off x="3864431" y="2283156"/>
            <a:ext cx="12856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/>
              <a:t>Preparation</a:t>
            </a:r>
            <a:endParaRPr lang="fr-FR" dirty="0"/>
          </a:p>
        </p:txBody>
      </p:sp>
      <p:sp>
        <p:nvSpPr>
          <p:cNvPr id="55" name="ZoneTexte 54">
            <a:extLst>
              <a:ext uri="{FF2B5EF4-FFF2-40B4-BE49-F238E27FC236}">
                <a16:creationId xmlns:a16="http://schemas.microsoft.com/office/drawing/2014/main" id="{D94878A3-FB36-4E69-AF31-78B18BD20103}"/>
              </a:ext>
            </a:extLst>
          </p:cNvPr>
          <p:cNvSpPr txBox="1"/>
          <p:nvPr/>
        </p:nvSpPr>
        <p:spPr>
          <a:xfrm>
            <a:off x="3256645" y="1669094"/>
            <a:ext cx="86466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1400" dirty="0" err="1">
                <a:solidFill>
                  <a:srgbClr val="FF0000"/>
                </a:solidFill>
              </a:rPr>
              <a:t>Useful</a:t>
            </a:r>
            <a:endParaRPr lang="fr-FR" sz="1400" dirty="0">
              <a:solidFill>
                <a:srgbClr val="FF0000"/>
              </a:solidFill>
            </a:endParaRPr>
          </a:p>
          <a:p>
            <a:pPr algn="ctr"/>
            <a:r>
              <a:rPr lang="fr-FR" sz="1400" dirty="0">
                <a:solidFill>
                  <a:srgbClr val="FF0000"/>
                </a:solidFill>
              </a:rPr>
              <a:t>Neutrons</a:t>
            </a:r>
          </a:p>
        </p:txBody>
      </p:sp>
      <p:sp>
        <p:nvSpPr>
          <p:cNvPr id="56" name="ZoneTexte 55">
            <a:extLst>
              <a:ext uri="{FF2B5EF4-FFF2-40B4-BE49-F238E27FC236}">
                <a16:creationId xmlns:a16="http://schemas.microsoft.com/office/drawing/2014/main" id="{87D015F1-0F63-4258-9B06-B8C10EA29CCF}"/>
              </a:ext>
            </a:extLst>
          </p:cNvPr>
          <p:cNvSpPr txBox="1"/>
          <p:nvPr/>
        </p:nvSpPr>
        <p:spPr>
          <a:xfrm>
            <a:off x="4838584" y="1669094"/>
            <a:ext cx="86466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1400" dirty="0">
                <a:solidFill>
                  <a:srgbClr val="FF0000"/>
                </a:solidFill>
              </a:rPr>
              <a:t>Efficient</a:t>
            </a:r>
          </a:p>
          <a:p>
            <a:pPr algn="ctr"/>
            <a:r>
              <a:rPr lang="fr-FR" sz="1400" dirty="0">
                <a:solidFill>
                  <a:srgbClr val="FF0000"/>
                </a:solidFill>
              </a:rPr>
              <a:t>Neutrons</a:t>
            </a:r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BF89C089-A523-416B-8C5F-8D8DD472E184}"/>
              </a:ext>
            </a:extLst>
          </p:cNvPr>
          <p:cNvSpPr/>
          <p:nvPr/>
        </p:nvSpPr>
        <p:spPr>
          <a:xfrm>
            <a:off x="3689362" y="1489142"/>
            <a:ext cx="3123398" cy="1304429"/>
          </a:xfrm>
          <a:prstGeom prst="rect">
            <a:avLst/>
          </a:prstGeom>
          <a:noFill/>
          <a:ln w="28575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8" name="ZoneTexte 57">
            <a:extLst>
              <a:ext uri="{FF2B5EF4-FFF2-40B4-BE49-F238E27FC236}">
                <a16:creationId xmlns:a16="http://schemas.microsoft.com/office/drawing/2014/main" id="{B0BA2F8C-4BE1-4E07-B8E2-4AB64BD58BF9}"/>
              </a:ext>
            </a:extLst>
          </p:cNvPr>
          <p:cNvSpPr txBox="1"/>
          <p:nvPr/>
        </p:nvSpPr>
        <p:spPr>
          <a:xfrm>
            <a:off x="4842439" y="1264176"/>
            <a:ext cx="1890326" cy="36933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fr-FR" dirty="0" err="1"/>
              <a:t>Experimental</a:t>
            </a:r>
            <a:r>
              <a:rPr lang="fr-FR" dirty="0"/>
              <a:t> area</a:t>
            </a:r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1B2A4A70-6EB1-43D6-9CC0-DD9A11C308B7}"/>
              </a:ext>
            </a:extLst>
          </p:cNvPr>
          <p:cNvSpPr/>
          <p:nvPr/>
        </p:nvSpPr>
        <p:spPr>
          <a:xfrm>
            <a:off x="2110657" y="1246736"/>
            <a:ext cx="4831364" cy="1634889"/>
          </a:xfrm>
          <a:prstGeom prst="rect">
            <a:avLst/>
          </a:prstGeom>
          <a:noFill/>
          <a:ln w="28575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0" name="ZoneTexte 59">
            <a:extLst>
              <a:ext uri="{FF2B5EF4-FFF2-40B4-BE49-F238E27FC236}">
                <a16:creationId xmlns:a16="http://schemas.microsoft.com/office/drawing/2014/main" id="{4BFC59A8-8B07-46D9-B2D2-1F2120F9C555}"/>
              </a:ext>
            </a:extLst>
          </p:cNvPr>
          <p:cNvSpPr txBox="1"/>
          <p:nvPr/>
        </p:nvSpPr>
        <p:spPr>
          <a:xfrm>
            <a:off x="2168115" y="1084539"/>
            <a:ext cx="2436757" cy="36933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fr-FR" dirty="0" err="1"/>
              <a:t>Radiological</a:t>
            </a:r>
            <a:r>
              <a:rPr lang="fr-FR" dirty="0"/>
              <a:t> protections</a:t>
            </a:r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2B9F38A0-8ED2-4F3F-A05B-C14C69ACC238}"/>
              </a:ext>
            </a:extLst>
          </p:cNvPr>
          <p:cNvSpPr/>
          <p:nvPr/>
        </p:nvSpPr>
        <p:spPr>
          <a:xfrm>
            <a:off x="3968105" y="2944811"/>
            <a:ext cx="1422377" cy="339567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2" name="ZoneTexte 61">
            <a:extLst>
              <a:ext uri="{FF2B5EF4-FFF2-40B4-BE49-F238E27FC236}">
                <a16:creationId xmlns:a16="http://schemas.microsoft.com/office/drawing/2014/main" id="{036F7557-E384-4CAB-B7E8-FC5ECB9E5EF8}"/>
              </a:ext>
            </a:extLst>
          </p:cNvPr>
          <p:cNvSpPr txBox="1"/>
          <p:nvPr/>
        </p:nvSpPr>
        <p:spPr>
          <a:xfrm>
            <a:off x="3993930" y="2922987"/>
            <a:ext cx="14223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Maintenance</a:t>
            </a:r>
          </a:p>
        </p:txBody>
      </p:sp>
      <p:cxnSp>
        <p:nvCxnSpPr>
          <p:cNvPr id="63" name="Connecteur droit avec flèche 62">
            <a:extLst>
              <a:ext uri="{FF2B5EF4-FFF2-40B4-BE49-F238E27FC236}">
                <a16:creationId xmlns:a16="http://schemas.microsoft.com/office/drawing/2014/main" id="{C5BD124B-489D-4ACD-BCF2-2A3AC790377D}"/>
              </a:ext>
            </a:extLst>
          </p:cNvPr>
          <p:cNvCxnSpPr>
            <a:cxnSpLocks/>
          </p:cNvCxnSpPr>
          <p:nvPr/>
        </p:nvCxnSpPr>
        <p:spPr>
          <a:xfrm>
            <a:off x="8120036" y="1944979"/>
            <a:ext cx="731073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4" name="ZoneTexte 63">
            <a:extLst>
              <a:ext uri="{FF2B5EF4-FFF2-40B4-BE49-F238E27FC236}">
                <a16:creationId xmlns:a16="http://schemas.microsoft.com/office/drawing/2014/main" id="{C4ECE7FE-3318-4877-B30F-FE97E319E36F}"/>
              </a:ext>
            </a:extLst>
          </p:cNvPr>
          <p:cNvSpPr txBox="1"/>
          <p:nvPr/>
        </p:nvSpPr>
        <p:spPr>
          <a:xfrm>
            <a:off x="7884171" y="1649095"/>
            <a:ext cx="10886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1400" dirty="0">
                <a:solidFill>
                  <a:srgbClr val="FF0000"/>
                </a:solidFill>
              </a:rPr>
              <a:t>information</a:t>
            </a:r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E4312CAC-735F-4B97-B08C-3707B4766144}"/>
              </a:ext>
            </a:extLst>
          </p:cNvPr>
          <p:cNvSpPr/>
          <p:nvPr/>
        </p:nvSpPr>
        <p:spPr>
          <a:xfrm>
            <a:off x="8828044" y="1646568"/>
            <a:ext cx="1092351" cy="59682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6" name="ZoneTexte 65">
            <a:extLst>
              <a:ext uri="{FF2B5EF4-FFF2-40B4-BE49-F238E27FC236}">
                <a16:creationId xmlns:a16="http://schemas.microsoft.com/office/drawing/2014/main" id="{327D8C84-1846-483E-B07F-B2AEBB6B506C}"/>
              </a:ext>
            </a:extLst>
          </p:cNvPr>
          <p:cNvSpPr txBox="1"/>
          <p:nvPr/>
        </p:nvSpPr>
        <p:spPr>
          <a:xfrm>
            <a:off x="8902349" y="1748107"/>
            <a:ext cx="8915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Science</a:t>
            </a:r>
          </a:p>
        </p:txBody>
      </p:sp>
    </p:spTree>
    <p:extLst>
      <p:ext uri="{BB962C8B-B14F-4D97-AF65-F5344CB8AC3E}">
        <p14:creationId xmlns:p14="http://schemas.microsoft.com/office/powerpoint/2010/main" val="267090865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7B33C42-48A2-9B38-77BB-B97F36274E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8176" y="0"/>
            <a:ext cx="10515600" cy="1281113"/>
          </a:xfrm>
        </p:spPr>
        <p:txBody>
          <a:bodyPr/>
          <a:lstStyle/>
          <a:p>
            <a:r>
              <a:rPr lang="fr-FR" dirty="0">
                <a:solidFill>
                  <a:srgbClr val="006EB7"/>
                </a:solidFill>
              </a:rPr>
              <a:t>Target-</a:t>
            </a:r>
            <a:r>
              <a:rPr lang="fr-FR" dirty="0" err="1">
                <a:solidFill>
                  <a:srgbClr val="006EB7"/>
                </a:solidFill>
              </a:rPr>
              <a:t>Moderator</a:t>
            </a:r>
            <a:r>
              <a:rPr lang="fr-FR" dirty="0">
                <a:solidFill>
                  <a:srgbClr val="006EB7"/>
                </a:solidFill>
              </a:rPr>
              <a:t>-</a:t>
            </a:r>
            <a:r>
              <a:rPr lang="fr-FR" dirty="0" err="1">
                <a:solidFill>
                  <a:srgbClr val="006EB7"/>
                </a:solidFill>
              </a:rPr>
              <a:t>Reflector</a:t>
            </a:r>
            <a:r>
              <a:rPr lang="fr-FR" dirty="0">
                <a:solidFill>
                  <a:srgbClr val="006EB7"/>
                </a:solidFill>
              </a:rPr>
              <a:t> (WP3)</a:t>
            </a:r>
          </a:p>
        </p:txBody>
      </p:sp>
      <p:sp>
        <p:nvSpPr>
          <p:cNvPr id="47" name="Espace réservé du numéro de diapositive 3">
            <a:extLst>
              <a:ext uri="{FF2B5EF4-FFF2-40B4-BE49-F238E27FC236}">
                <a16:creationId xmlns:a16="http://schemas.microsoft.com/office/drawing/2014/main" id="{A1B7A467-3914-DC08-A099-90F98B108E16}"/>
              </a:ext>
            </a:extLst>
          </p:cNvPr>
          <p:cNvSpPr>
            <a:spLocks noGrp="1"/>
          </p:cNvSpPr>
          <p:nvPr/>
        </p:nvSpPr>
        <p:spPr>
          <a:xfrm>
            <a:off x="8705451" y="64928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6002787-6920-9346-BB17-CDA83B09E74F}" type="slidenum">
              <a:rPr lang="fr-FR" sz="1100" smtClean="0">
                <a:latin typeface="Arial" panose="020B0604020202020204" pitchFamily="34" charset="0"/>
                <a:cs typeface="Arial" panose="020B0604020202020204" pitchFamily="34" charset="0"/>
              </a:rPr>
              <a:pPr/>
              <a:t>11</a:t>
            </a:fld>
            <a:endParaRPr lang="fr-FR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10" name="Connecteur droit 109">
            <a:extLst>
              <a:ext uri="{FF2B5EF4-FFF2-40B4-BE49-F238E27FC236}">
                <a16:creationId xmlns:a16="http://schemas.microsoft.com/office/drawing/2014/main" id="{ED36696F-B35C-BA11-87F4-609B2CAA50B3}"/>
              </a:ext>
            </a:extLst>
          </p:cNvPr>
          <p:cNvCxnSpPr>
            <a:cxnSpLocks/>
          </p:cNvCxnSpPr>
          <p:nvPr/>
        </p:nvCxnSpPr>
        <p:spPr>
          <a:xfrm>
            <a:off x="1157066" y="933547"/>
            <a:ext cx="7548385" cy="0"/>
          </a:xfrm>
          <a:prstGeom prst="line">
            <a:avLst/>
          </a:prstGeom>
          <a:ln w="76200">
            <a:solidFill>
              <a:srgbClr val="FBBA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1" name="Image 10">
            <a:extLst>
              <a:ext uri="{FF2B5EF4-FFF2-40B4-BE49-F238E27FC236}">
                <a16:creationId xmlns:a16="http://schemas.microsoft.com/office/drawing/2014/main" id="{6BF11A16-A3F9-4680-82D6-26400C81431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084003"/>
            <a:ext cx="7918533" cy="5279022"/>
          </a:xfrm>
          <a:prstGeom prst="rect">
            <a:avLst/>
          </a:prstGeom>
        </p:spPr>
      </p:pic>
      <p:pic>
        <p:nvPicPr>
          <p:cNvPr id="122" name="Image 121">
            <a:extLst>
              <a:ext uri="{FF2B5EF4-FFF2-40B4-BE49-F238E27FC236}">
                <a16:creationId xmlns:a16="http://schemas.microsoft.com/office/drawing/2014/main" id="{32F2C971-8CED-4F6E-93C2-11614B4D541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9428" t="25000" r="20952" b="10392"/>
          <a:stretch/>
        </p:blipFill>
        <p:spPr>
          <a:xfrm>
            <a:off x="7039885" y="3393073"/>
            <a:ext cx="5139015" cy="3271740"/>
          </a:xfrm>
          <a:prstGeom prst="rect">
            <a:avLst/>
          </a:prstGeom>
        </p:spPr>
      </p:pic>
      <p:sp>
        <p:nvSpPr>
          <p:cNvPr id="4" name="ZoneTexte 3">
            <a:extLst>
              <a:ext uri="{FF2B5EF4-FFF2-40B4-BE49-F238E27FC236}">
                <a16:creationId xmlns:a16="http://schemas.microsoft.com/office/drawing/2014/main" id="{76C47C55-0408-4569-896D-12F0CDDFF698}"/>
              </a:ext>
            </a:extLst>
          </p:cNvPr>
          <p:cNvSpPr txBox="1"/>
          <p:nvPr/>
        </p:nvSpPr>
        <p:spPr>
          <a:xfrm>
            <a:off x="7464490" y="2214660"/>
            <a:ext cx="44667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/>
              <a:t>Reflector</a:t>
            </a:r>
            <a:r>
              <a:rPr lang="fr-FR" dirty="0"/>
              <a:t> (not </a:t>
            </a:r>
            <a:r>
              <a:rPr lang="fr-FR" dirty="0" err="1"/>
              <a:t>represented</a:t>
            </a:r>
            <a:r>
              <a:rPr lang="fr-FR" dirty="0"/>
              <a:t> </a:t>
            </a:r>
            <a:r>
              <a:rPr lang="fr-FR" dirty="0" err="1"/>
              <a:t>here</a:t>
            </a:r>
            <a:r>
              <a:rPr lang="fr-FR" dirty="0"/>
              <a:t>) </a:t>
            </a:r>
            <a:r>
              <a:rPr lang="fr-FR" dirty="0" err="1"/>
              <a:t>will</a:t>
            </a:r>
            <a:r>
              <a:rPr lang="fr-FR" dirty="0"/>
              <a:t> </a:t>
            </a:r>
            <a:r>
              <a:rPr lang="fr-FR" dirty="0" err="1"/>
              <a:t>be</a:t>
            </a:r>
            <a:r>
              <a:rPr lang="fr-FR" dirty="0"/>
              <a:t> in Be </a:t>
            </a:r>
          </a:p>
        </p:txBody>
      </p:sp>
      <p:sp>
        <p:nvSpPr>
          <p:cNvPr id="10" name="Titre 1">
            <a:extLst>
              <a:ext uri="{FF2B5EF4-FFF2-40B4-BE49-F238E27FC236}">
                <a16:creationId xmlns:a16="http://schemas.microsoft.com/office/drawing/2014/main" id="{49BF69EE-3844-4430-A080-D84F0A71588A}"/>
              </a:ext>
            </a:extLst>
          </p:cNvPr>
          <p:cNvSpPr txBox="1">
            <a:spLocks/>
          </p:cNvSpPr>
          <p:nvPr/>
        </p:nvSpPr>
        <p:spPr>
          <a:xfrm>
            <a:off x="222390" y="6493363"/>
            <a:ext cx="10801300" cy="342900"/>
          </a:xfrm>
          <a:prstGeom prst="rect">
            <a:avLst/>
          </a:prstGeom>
        </p:spPr>
        <p:txBody>
          <a:bodyPr anchor="b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>
                <a:solidFill>
                  <a:srgbClr val="1B345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26/11/2025 – MLZ/LLB workshop – ICONE TDR results</a:t>
            </a:r>
          </a:p>
        </p:txBody>
      </p:sp>
    </p:spTree>
    <p:extLst>
      <p:ext uri="{BB962C8B-B14F-4D97-AF65-F5344CB8AC3E}">
        <p14:creationId xmlns:p14="http://schemas.microsoft.com/office/powerpoint/2010/main" val="301210967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7B33C42-48A2-9B38-77BB-B97F36274E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8176" y="0"/>
            <a:ext cx="10515600" cy="1281113"/>
          </a:xfrm>
        </p:spPr>
        <p:txBody>
          <a:bodyPr/>
          <a:lstStyle/>
          <a:p>
            <a:r>
              <a:rPr lang="fr-FR" dirty="0">
                <a:solidFill>
                  <a:srgbClr val="006EB7"/>
                </a:solidFill>
              </a:rPr>
              <a:t>Target-</a:t>
            </a:r>
            <a:r>
              <a:rPr lang="fr-FR" dirty="0" err="1">
                <a:solidFill>
                  <a:srgbClr val="006EB7"/>
                </a:solidFill>
              </a:rPr>
              <a:t>Moderator</a:t>
            </a:r>
            <a:r>
              <a:rPr lang="fr-FR" dirty="0">
                <a:solidFill>
                  <a:srgbClr val="006EB7"/>
                </a:solidFill>
              </a:rPr>
              <a:t>-</a:t>
            </a:r>
            <a:r>
              <a:rPr lang="fr-FR" dirty="0" err="1">
                <a:solidFill>
                  <a:srgbClr val="006EB7"/>
                </a:solidFill>
              </a:rPr>
              <a:t>Reflector</a:t>
            </a:r>
            <a:r>
              <a:rPr lang="fr-FR" dirty="0">
                <a:solidFill>
                  <a:srgbClr val="006EB7"/>
                </a:solidFill>
              </a:rPr>
              <a:t> (WP3)</a:t>
            </a:r>
          </a:p>
        </p:txBody>
      </p:sp>
      <p:sp>
        <p:nvSpPr>
          <p:cNvPr id="47" name="Espace réservé du numéro de diapositive 3">
            <a:extLst>
              <a:ext uri="{FF2B5EF4-FFF2-40B4-BE49-F238E27FC236}">
                <a16:creationId xmlns:a16="http://schemas.microsoft.com/office/drawing/2014/main" id="{A1B7A467-3914-DC08-A099-90F98B108E16}"/>
              </a:ext>
            </a:extLst>
          </p:cNvPr>
          <p:cNvSpPr>
            <a:spLocks noGrp="1"/>
          </p:cNvSpPr>
          <p:nvPr/>
        </p:nvSpPr>
        <p:spPr>
          <a:xfrm>
            <a:off x="8705451" y="64928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6002787-6920-9346-BB17-CDA83B09E74F}" type="slidenum">
              <a:rPr lang="fr-FR" sz="1100" smtClean="0">
                <a:latin typeface="Arial" panose="020B0604020202020204" pitchFamily="34" charset="0"/>
                <a:cs typeface="Arial" panose="020B0604020202020204" pitchFamily="34" charset="0"/>
              </a:rPr>
              <a:pPr/>
              <a:t>12</a:t>
            </a:fld>
            <a:endParaRPr lang="fr-FR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10" name="Connecteur droit 109">
            <a:extLst>
              <a:ext uri="{FF2B5EF4-FFF2-40B4-BE49-F238E27FC236}">
                <a16:creationId xmlns:a16="http://schemas.microsoft.com/office/drawing/2014/main" id="{ED36696F-B35C-BA11-87F4-609B2CAA50B3}"/>
              </a:ext>
            </a:extLst>
          </p:cNvPr>
          <p:cNvCxnSpPr>
            <a:cxnSpLocks/>
          </p:cNvCxnSpPr>
          <p:nvPr/>
        </p:nvCxnSpPr>
        <p:spPr>
          <a:xfrm>
            <a:off x="1157066" y="933547"/>
            <a:ext cx="7548385" cy="0"/>
          </a:xfrm>
          <a:prstGeom prst="line">
            <a:avLst/>
          </a:prstGeom>
          <a:ln w="76200">
            <a:solidFill>
              <a:srgbClr val="FBBA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ZoneTexte 14">
            <a:extLst>
              <a:ext uri="{FF2B5EF4-FFF2-40B4-BE49-F238E27FC236}">
                <a16:creationId xmlns:a16="http://schemas.microsoft.com/office/drawing/2014/main" id="{D015045C-1814-4E9F-8DB9-3F72B74CC76F}"/>
              </a:ext>
            </a:extLst>
          </p:cNvPr>
          <p:cNvSpPr txBox="1"/>
          <p:nvPr/>
        </p:nvSpPr>
        <p:spPr>
          <a:xfrm>
            <a:off x="977439" y="1175212"/>
            <a:ext cx="47888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u="sng" dirty="0">
                <a:latin typeface="Arial" panose="020B0604020202020204" pitchFamily="34" charset="0"/>
                <a:cs typeface="Arial" panose="020B0604020202020204" pitchFamily="34" charset="0"/>
              </a:rPr>
              <a:t>Target support prototype</a:t>
            </a: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r>
              <a:rPr lang="fr-FR" dirty="0" err="1">
                <a:latin typeface="Arial" panose="020B0604020202020204" pitchFamily="34" charset="0"/>
                <a:cs typeface="Arial" panose="020B0604020202020204" pitchFamily="34" charset="0"/>
              </a:rPr>
              <a:t>Mechanical</a:t>
            </a: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 tests and </a:t>
            </a: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8FC63CB0-9545-45CA-A8AC-B459F1E09A85}"/>
              </a:ext>
            </a:extLst>
          </p:cNvPr>
          <p:cNvSpPr txBox="1"/>
          <p:nvPr/>
        </p:nvSpPr>
        <p:spPr>
          <a:xfrm>
            <a:off x="6668617" y="1070950"/>
            <a:ext cx="478888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u="sng" dirty="0">
                <a:latin typeface="Arial" panose="020B0604020202020204" pitchFamily="34" charset="0"/>
                <a:cs typeface="Arial" panose="020B0604020202020204" pitchFamily="34" charset="0"/>
              </a:rPr>
              <a:t>Performances</a:t>
            </a: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fr-FR" b="1" dirty="0">
                <a:latin typeface="Arial" panose="020B0604020202020204" pitchFamily="34" charset="0"/>
                <a:cs typeface="Arial" panose="020B0604020202020204" pitchFamily="34" charset="0"/>
              </a:rPr>
              <a:t>Peak</a:t>
            </a: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b="1" dirty="0" err="1">
                <a:latin typeface="Arial" panose="020B0604020202020204" pitchFamily="34" charset="0"/>
                <a:cs typeface="Arial" panose="020B0604020202020204" pitchFamily="34" charset="0"/>
              </a:rPr>
              <a:t>brightness</a:t>
            </a: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 (cold) </a:t>
            </a:r>
            <a:r>
              <a:rPr lang="fr-FR" dirty="0" err="1">
                <a:latin typeface="Arial" panose="020B0604020202020204" pitchFamily="34" charset="0"/>
                <a:cs typeface="Arial" panose="020B0604020202020204" pitchFamily="34" charset="0"/>
              </a:rPr>
              <a:t>between</a:t>
            </a: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 ILL and PSI</a:t>
            </a:r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9339BC42-F097-4080-989A-572B95B31C78}"/>
              </a:ext>
            </a:extLst>
          </p:cNvPr>
          <p:cNvSpPr txBox="1"/>
          <p:nvPr/>
        </p:nvSpPr>
        <p:spPr>
          <a:xfrm>
            <a:off x="977439" y="3635612"/>
            <a:ext cx="47888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u="sng" dirty="0" err="1">
                <a:latin typeface="Arial" panose="020B0604020202020204" pitchFamily="34" charset="0"/>
                <a:cs typeface="Arial" panose="020B0604020202020204" pitchFamily="34" charset="0"/>
              </a:rPr>
              <a:t>Radio-protection</a:t>
            </a: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: monolithe + bunker</a:t>
            </a:r>
          </a:p>
          <a:p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Dose rate : 10</a:t>
            </a:r>
            <a:r>
              <a:rPr lang="fr-FR" baseline="30000" dirty="0">
                <a:latin typeface="Arial" panose="020B0604020202020204" pitchFamily="34" charset="0"/>
                <a:cs typeface="Arial" panose="020B0604020202020204" pitchFamily="34" charset="0"/>
              </a:rPr>
              <a:t>12</a:t>
            </a: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 µSv/h </a:t>
            </a: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 &lt;0.5 µSv/h</a:t>
            </a:r>
            <a:endParaRPr lang="fr-FR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FD277530-0818-42D6-BACF-BD121B58947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57066" y="1770567"/>
            <a:ext cx="3931920" cy="1607820"/>
          </a:xfrm>
          <a:prstGeom prst="rect">
            <a:avLst/>
          </a:prstGeom>
        </p:spPr>
      </p:pic>
      <p:pic>
        <p:nvPicPr>
          <p:cNvPr id="5" name="Image 4">
            <a:extLst>
              <a:ext uri="{FF2B5EF4-FFF2-40B4-BE49-F238E27FC236}">
                <a16:creationId xmlns:a16="http://schemas.microsoft.com/office/drawing/2014/main" id="{A2C33601-7751-4ACD-92C0-365B122523C2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693771" y="1479085"/>
            <a:ext cx="4754880" cy="3261360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BD274DAE-03E1-4DBA-81F0-6C07FC833F0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77439" y="4199296"/>
            <a:ext cx="4914900" cy="2369820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1BA6797C-9FBE-4D4C-A03C-19467A33DBBF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9916" t="46872" r="56400" b="15250"/>
          <a:stretch/>
        </p:blipFill>
        <p:spPr>
          <a:xfrm>
            <a:off x="6991589" y="4537583"/>
            <a:ext cx="3402571" cy="2247984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BB3824B0-7023-4D47-B529-F93C6DC0E906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78505" t="45926" r="14967" b="16745"/>
          <a:stretch/>
        </p:blipFill>
        <p:spPr>
          <a:xfrm>
            <a:off x="10425933" y="4508583"/>
            <a:ext cx="641808" cy="2156230"/>
          </a:xfrm>
          <a:prstGeom prst="rect">
            <a:avLst/>
          </a:prstGeom>
        </p:spPr>
      </p:pic>
      <p:sp>
        <p:nvSpPr>
          <p:cNvPr id="16" name="ZoneTexte 15">
            <a:extLst>
              <a:ext uri="{FF2B5EF4-FFF2-40B4-BE49-F238E27FC236}">
                <a16:creationId xmlns:a16="http://schemas.microsoft.com/office/drawing/2014/main" id="{5E361F23-2734-4659-8C25-751814649634}"/>
              </a:ext>
            </a:extLst>
          </p:cNvPr>
          <p:cNvSpPr txBox="1"/>
          <p:nvPr/>
        </p:nvSpPr>
        <p:spPr>
          <a:xfrm>
            <a:off x="10632152" y="6306350"/>
            <a:ext cx="14681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&lt; 0.5 µSv/h</a:t>
            </a:r>
          </a:p>
        </p:txBody>
      </p:sp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A109FF5B-5669-4037-8ECF-11E0D2940159}"/>
              </a:ext>
            </a:extLst>
          </p:cNvPr>
          <p:cNvCxnSpPr>
            <a:cxnSpLocks/>
            <a:endCxn id="13" idx="0"/>
          </p:cNvCxnSpPr>
          <p:nvPr/>
        </p:nvCxnSpPr>
        <p:spPr>
          <a:xfrm flipV="1">
            <a:off x="7949682" y="5871778"/>
            <a:ext cx="36" cy="793036"/>
          </a:xfrm>
          <a:prstGeom prst="line">
            <a:avLst/>
          </a:prstGeom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18" name="Connecteur droit 17">
            <a:extLst>
              <a:ext uri="{FF2B5EF4-FFF2-40B4-BE49-F238E27FC236}">
                <a16:creationId xmlns:a16="http://schemas.microsoft.com/office/drawing/2014/main" id="{8C8FE209-E6C0-4736-8507-F5EF8A6624D7}"/>
              </a:ext>
            </a:extLst>
          </p:cNvPr>
          <p:cNvCxnSpPr>
            <a:cxnSpLocks/>
          </p:cNvCxnSpPr>
          <p:nvPr/>
        </p:nvCxnSpPr>
        <p:spPr>
          <a:xfrm>
            <a:off x="8243596" y="5589036"/>
            <a:ext cx="1189653" cy="0"/>
          </a:xfrm>
          <a:prstGeom prst="line">
            <a:avLst/>
          </a:prstGeom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sp>
        <p:nvSpPr>
          <p:cNvPr id="13" name="Arc 12">
            <a:extLst>
              <a:ext uri="{FF2B5EF4-FFF2-40B4-BE49-F238E27FC236}">
                <a16:creationId xmlns:a16="http://schemas.microsoft.com/office/drawing/2014/main" id="{DA3A6AFA-B423-410C-AEA6-8BCC3A858B64}"/>
              </a:ext>
            </a:extLst>
          </p:cNvPr>
          <p:cNvSpPr/>
          <p:nvPr/>
        </p:nvSpPr>
        <p:spPr>
          <a:xfrm>
            <a:off x="7949682" y="5591224"/>
            <a:ext cx="587829" cy="570004"/>
          </a:xfrm>
          <a:prstGeom prst="arc">
            <a:avLst>
              <a:gd name="adj1" fmla="val 10852028"/>
              <a:gd name="adj2" fmla="val 16566933"/>
            </a:avLst>
          </a:prstGeom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7C770114-A0D8-4D30-9641-F7E0F1EFE97D}"/>
              </a:ext>
            </a:extLst>
          </p:cNvPr>
          <p:cNvSpPr txBox="1"/>
          <p:nvPr/>
        </p:nvSpPr>
        <p:spPr>
          <a:xfrm>
            <a:off x="8312339" y="5362030"/>
            <a:ext cx="75071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>
                <a:solidFill>
                  <a:srgbClr val="7030A0"/>
                </a:solidFill>
              </a:rPr>
              <a:t>Protons</a:t>
            </a:r>
          </a:p>
        </p:txBody>
      </p:sp>
      <p:sp>
        <p:nvSpPr>
          <p:cNvPr id="25" name="ZoneTexte 24">
            <a:extLst>
              <a:ext uri="{FF2B5EF4-FFF2-40B4-BE49-F238E27FC236}">
                <a16:creationId xmlns:a16="http://schemas.microsoft.com/office/drawing/2014/main" id="{DAB75E8E-3610-4329-BD91-4FDB25E07382}"/>
              </a:ext>
            </a:extLst>
          </p:cNvPr>
          <p:cNvSpPr txBox="1"/>
          <p:nvPr/>
        </p:nvSpPr>
        <p:spPr>
          <a:xfrm rot="16200000">
            <a:off x="10475919" y="5381180"/>
            <a:ext cx="205297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400" dirty="0"/>
              <a:t>Neutrons and gammas</a:t>
            </a:r>
          </a:p>
        </p:txBody>
      </p:sp>
      <p:sp>
        <p:nvSpPr>
          <p:cNvPr id="26" name="Titre 1">
            <a:extLst>
              <a:ext uri="{FF2B5EF4-FFF2-40B4-BE49-F238E27FC236}">
                <a16:creationId xmlns:a16="http://schemas.microsoft.com/office/drawing/2014/main" id="{5FDCCF12-73D6-4655-9640-4A24BBDE015F}"/>
              </a:ext>
            </a:extLst>
          </p:cNvPr>
          <p:cNvSpPr txBox="1">
            <a:spLocks/>
          </p:cNvSpPr>
          <p:nvPr/>
        </p:nvSpPr>
        <p:spPr>
          <a:xfrm>
            <a:off x="222390" y="6493363"/>
            <a:ext cx="10801300" cy="342900"/>
          </a:xfrm>
          <a:prstGeom prst="rect">
            <a:avLst/>
          </a:prstGeom>
        </p:spPr>
        <p:txBody>
          <a:bodyPr anchor="b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>
                <a:solidFill>
                  <a:srgbClr val="1B345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26/11/2025 – MLZ/LLB workshop – ICONE TDR results</a:t>
            </a:r>
          </a:p>
        </p:txBody>
      </p:sp>
      <p:sp>
        <p:nvSpPr>
          <p:cNvPr id="27" name="ZoneTexte 26">
            <a:extLst>
              <a:ext uri="{FF2B5EF4-FFF2-40B4-BE49-F238E27FC236}">
                <a16:creationId xmlns:a16="http://schemas.microsoft.com/office/drawing/2014/main" id="{6AA65B95-F74D-4601-978E-332D69974337}"/>
              </a:ext>
            </a:extLst>
          </p:cNvPr>
          <p:cNvSpPr txBox="1"/>
          <p:nvPr/>
        </p:nvSpPr>
        <p:spPr>
          <a:xfrm rot="16200000">
            <a:off x="10291567" y="5362029"/>
            <a:ext cx="1496662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1400" dirty="0"/>
              <a:t>                  </a:t>
            </a:r>
          </a:p>
        </p:txBody>
      </p:sp>
      <p:sp>
        <p:nvSpPr>
          <p:cNvPr id="28" name="ZoneTexte 27">
            <a:extLst>
              <a:ext uri="{FF2B5EF4-FFF2-40B4-BE49-F238E27FC236}">
                <a16:creationId xmlns:a16="http://schemas.microsoft.com/office/drawing/2014/main" id="{9C6823F1-ED27-4F8B-84AF-B0EC9943AA42}"/>
              </a:ext>
            </a:extLst>
          </p:cNvPr>
          <p:cNvSpPr txBox="1"/>
          <p:nvPr/>
        </p:nvSpPr>
        <p:spPr>
          <a:xfrm>
            <a:off x="10660582" y="4497714"/>
            <a:ext cx="438932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1400" dirty="0"/>
              <a:t>10</a:t>
            </a:r>
            <a:r>
              <a:rPr lang="fr-FR" sz="1400" baseline="30000" dirty="0"/>
              <a:t>5</a:t>
            </a:r>
            <a:endParaRPr lang="fr-FR" sz="1400" dirty="0"/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2DD28DFA-6DE9-4E03-BE2B-4B3CD6507CD6}"/>
              </a:ext>
            </a:extLst>
          </p:cNvPr>
          <p:cNvSpPr txBox="1"/>
          <p:nvPr/>
        </p:nvSpPr>
        <p:spPr>
          <a:xfrm>
            <a:off x="10660582" y="4958700"/>
            <a:ext cx="577018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1400" dirty="0"/>
              <a:t>2 10</a:t>
            </a:r>
            <a:r>
              <a:rPr lang="fr-FR" sz="1400" baseline="30000" dirty="0"/>
              <a:t>3</a:t>
            </a:r>
            <a:endParaRPr lang="fr-FR" sz="1400" dirty="0"/>
          </a:p>
        </p:txBody>
      </p:sp>
      <p:sp>
        <p:nvSpPr>
          <p:cNvPr id="30" name="ZoneTexte 29">
            <a:extLst>
              <a:ext uri="{FF2B5EF4-FFF2-40B4-BE49-F238E27FC236}">
                <a16:creationId xmlns:a16="http://schemas.microsoft.com/office/drawing/2014/main" id="{EE40106B-3A8B-4D81-9179-BEE6EA9C8DBA}"/>
              </a:ext>
            </a:extLst>
          </p:cNvPr>
          <p:cNvSpPr txBox="1"/>
          <p:nvPr/>
        </p:nvSpPr>
        <p:spPr>
          <a:xfrm>
            <a:off x="10660582" y="5409624"/>
            <a:ext cx="389567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1400" dirty="0"/>
              <a:t>25</a:t>
            </a:r>
          </a:p>
        </p:txBody>
      </p:sp>
      <p:sp>
        <p:nvSpPr>
          <p:cNvPr id="31" name="ZoneTexte 30">
            <a:extLst>
              <a:ext uri="{FF2B5EF4-FFF2-40B4-BE49-F238E27FC236}">
                <a16:creationId xmlns:a16="http://schemas.microsoft.com/office/drawing/2014/main" id="{1886F5ED-9BDD-402F-B84C-CACDF0084EE1}"/>
              </a:ext>
            </a:extLst>
          </p:cNvPr>
          <p:cNvSpPr txBox="1"/>
          <p:nvPr/>
        </p:nvSpPr>
        <p:spPr>
          <a:xfrm>
            <a:off x="10660582" y="5874305"/>
            <a:ext cx="389567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1400" dirty="0"/>
              <a:t>8</a:t>
            </a:r>
          </a:p>
        </p:txBody>
      </p:sp>
      <p:sp>
        <p:nvSpPr>
          <p:cNvPr id="33" name="ZoneTexte 32">
            <a:extLst>
              <a:ext uri="{FF2B5EF4-FFF2-40B4-BE49-F238E27FC236}">
                <a16:creationId xmlns:a16="http://schemas.microsoft.com/office/drawing/2014/main" id="{997BDDE3-8041-4B46-B1AB-302F5A314B8F}"/>
              </a:ext>
            </a:extLst>
          </p:cNvPr>
          <p:cNvSpPr txBox="1"/>
          <p:nvPr/>
        </p:nvSpPr>
        <p:spPr>
          <a:xfrm rot="16200000">
            <a:off x="10544837" y="5362029"/>
            <a:ext cx="1496662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1400" dirty="0"/>
              <a:t>Dose rate [µSv/h]</a:t>
            </a:r>
          </a:p>
        </p:txBody>
      </p:sp>
    </p:spTree>
    <p:extLst>
      <p:ext uri="{BB962C8B-B14F-4D97-AF65-F5344CB8AC3E}">
        <p14:creationId xmlns:p14="http://schemas.microsoft.com/office/powerpoint/2010/main" val="412271650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Image 19">
            <a:extLst>
              <a:ext uri="{FF2B5EF4-FFF2-40B4-BE49-F238E27FC236}">
                <a16:creationId xmlns:a16="http://schemas.microsoft.com/office/drawing/2014/main" id="{1764017E-31F5-40A3-B929-F564A1F4532C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92614" y="983748"/>
            <a:ext cx="4693920" cy="3314700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97B33C42-48A2-9B38-77BB-B97F36274E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8176" y="0"/>
            <a:ext cx="10515600" cy="1281113"/>
          </a:xfrm>
        </p:spPr>
        <p:txBody>
          <a:bodyPr/>
          <a:lstStyle/>
          <a:p>
            <a:r>
              <a:rPr lang="fr-FR" dirty="0">
                <a:solidFill>
                  <a:srgbClr val="006EB7"/>
                </a:solidFill>
              </a:rPr>
              <a:t>Linac (WP4)</a:t>
            </a:r>
          </a:p>
        </p:txBody>
      </p:sp>
      <p:sp>
        <p:nvSpPr>
          <p:cNvPr id="47" name="Espace réservé du numéro de diapositive 3">
            <a:extLst>
              <a:ext uri="{FF2B5EF4-FFF2-40B4-BE49-F238E27FC236}">
                <a16:creationId xmlns:a16="http://schemas.microsoft.com/office/drawing/2014/main" id="{A1B7A467-3914-DC08-A099-90F98B108E16}"/>
              </a:ext>
            </a:extLst>
          </p:cNvPr>
          <p:cNvSpPr>
            <a:spLocks noGrp="1"/>
          </p:cNvSpPr>
          <p:nvPr/>
        </p:nvSpPr>
        <p:spPr>
          <a:xfrm>
            <a:off x="8705451" y="64928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6002787-6920-9346-BB17-CDA83B09E74F}" type="slidenum">
              <a:rPr lang="fr-FR" sz="1100" smtClean="0">
                <a:latin typeface="Arial" panose="020B0604020202020204" pitchFamily="34" charset="0"/>
                <a:cs typeface="Arial" panose="020B0604020202020204" pitchFamily="34" charset="0"/>
              </a:rPr>
              <a:pPr/>
              <a:t>13</a:t>
            </a:fld>
            <a:endParaRPr lang="fr-FR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10" name="Connecteur droit 109">
            <a:extLst>
              <a:ext uri="{FF2B5EF4-FFF2-40B4-BE49-F238E27FC236}">
                <a16:creationId xmlns:a16="http://schemas.microsoft.com/office/drawing/2014/main" id="{ED36696F-B35C-BA11-87F4-609B2CAA50B3}"/>
              </a:ext>
            </a:extLst>
          </p:cNvPr>
          <p:cNvCxnSpPr>
            <a:cxnSpLocks/>
          </p:cNvCxnSpPr>
          <p:nvPr/>
        </p:nvCxnSpPr>
        <p:spPr>
          <a:xfrm>
            <a:off x="1157066" y="933547"/>
            <a:ext cx="9744016" cy="0"/>
          </a:xfrm>
          <a:prstGeom prst="line">
            <a:avLst/>
          </a:prstGeom>
          <a:ln w="76200">
            <a:solidFill>
              <a:srgbClr val="FBBA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ZoneTexte 14">
            <a:extLst>
              <a:ext uri="{FF2B5EF4-FFF2-40B4-BE49-F238E27FC236}">
                <a16:creationId xmlns:a16="http://schemas.microsoft.com/office/drawing/2014/main" id="{D015045C-1814-4E9F-8DB9-3F72B74CC76F}"/>
              </a:ext>
            </a:extLst>
          </p:cNvPr>
          <p:cNvSpPr txBox="1"/>
          <p:nvPr/>
        </p:nvSpPr>
        <p:spPr>
          <a:xfrm>
            <a:off x="977439" y="3965165"/>
            <a:ext cx="47888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u="sng" dirty="0" err="1">
                <a:latin typeface="Arial" panose="020B0604020202020204" pitchFamily="34" charset="0"/>
                <a:cs typeface="Arial" panose="020B0604020202020204" pitchFamily="34" charset="0"/>
              </a:rPr>
              <a:t>Qpole</a:t>
            </a:r>
            <a:r>
              <a:rPr lang="fr-FR" u="sng" dirty="0">
                <a:latin typeface="Arial" panose="020B0604020202020204" pitchFamily="34" charset="0"/>
                <a:cs typeface="Arial" panose="020B0604020202020204" pitchFamily="34" charset="0"/>
              </a:rPr>
              <a:t> Proto</a:t>
            </a: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fr-FR" dirty="0" err="1">
                <a:latin typeface="Arial" panose="020B0604020202020204" pitchFamily="34" charset="0"/>
                <a:cs typeface="Arial" panose="020B0604020202020204" pitchFamily="34" charset="0"/>
              </a:rPr>
              <a:t>built</a:t>
            </a: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, tests in 2026</a:t>
            </a: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B1A2D93A-0446-45F7-902D-345DF1EEAD42}"/>
              </a:ext>
            </a:extLst>
          </p:cNvPr>
          <p:cNvSpPr txBox="1"/>
          <p:nvPr/>
        </p:nvSpPr>
        <p:spPr>
          <a:xfrm>
            <a:off x="6824896" y="1175212"/>
            <a:ext cx="47888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u="sng" dirty="0" err="1">
                <a:latin typeface="Arial" panose="020B0604020202020204" pitchFamily="34" charset="0"/>
                <a:cs typeface="Arial" panose="020B0604020202020204" pitchFamily="34" charset="0"/>
              </a:rPr>
              <a:t>Cavity</a:t>
            </a:r>
            <a:r>
              <a:rPr lang="fr-FR" u="sng" dirty="0">
                <a:latin typeface="Arial" panose="020B0604020202020204" pitchFamily="34" charset="0"/>
                <a:cs typeface="Arial" panose="020B0604020202020204" pitchFamily="34" charset="0"/>
              </a:rPr>
              <a:t> Proto</a:t>
            </a: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fr-FR" dirty="0" err="1">
                <a:latin typeface="Arial" panose="020B0604020202020204" pitchFamily="34" charset="0"/>
                <a:cs typeface="Arial" panose="020B0604020202020204" pitchFamily="34" charset="0"/>
              </a:rPr>
              <a:t>built</a:t>
            </a: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, tests in 2026</a:t>
            </a:r>
          </a:p>
        </p:txBody>
      </p:sp>
      <p:sp>
        <p:nvSpPr>
          <p:cNvPr id="7" name="AutoShape 2">
            <a:extLst>
              <a:ext uri="{FF2B5EF4-FFF2-40B4-BE49-F238E27FC236}">
                <a16:creationId xmlns:a16="http://schemas.microsoft.com/office/drawing/2014/main" id="{1AFE74F5-6315-400A-ABD8-EC2E956FBFF7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4" name="ZoneTexte 23">
            <a:extLst>
              <a:ext uri="{FF2B5EF4-FFF2-40B4-BE49-F238E27FC236}">
                <a16:creationId xmlns:a16="http://schemas.microsoft.com/office/drawing/2014/main" id="{66F24012-452B-470B-AAE5-0A1E1873AC7B}"/>
              </a:ext>
            </a:extLst>
          </p:cNvPr>
          <p:cNvSpPr txBox="1"/>
          <p:nvPr/>
        </p:nvSpPr>
        <p:spPr>
          <a:xfrm>
            <a:off x="1098176" y="1146966"/>
            <a:ext cx="47888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u="sng" dirty="0">
                <a:latin typeface="Arial" panose="020B0604020202020204" pitchFamily="34" charset="0"/>
                <a:cs typeface="Arial" panose="020B0604020202020204" pitchFamily="34" charset="0"/>
              </a:rPr>
              <a:t>Design 3D</a:t>
            </a: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</p:txBody>
      </p:sp>
      <p:sp>
        <p:nvSpPr>
          <p:cNvPr id="28" name="ZoneTexte 27">
            <a:extLst>
              <a:ext uri="{FF2B5EF4-FFF2-40B4-BE49-F238E27FC236}">
                <a16:creationId xmlns:a16="http://schemas.microsoft.com/office/drawing/2014/main" id="{74004D16-4061-4FC3-89B4-5B54E80876E8}"/>
              </a:ext>
            </a:extLst>
          </p:cNvPr>
          <p:cNvSpPr txBox="1"/>
          <p:nvPr/>
        </p:nvSpPr>
        <p:spPr>
          <a:xfrm>
            <a:off x="2558720" y="922635"/>
            <a:ext cx="96170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>
                <a:latin typeface="Arial" panose="020B0604020202020204" pitchFamily="34" charset="0"/>
                <a:cs typeface="Arial" panose="020B0604020202020204" pitchFamily="34" charset="0"/>
              </a:rPr>
              <a:t>RFQ</a:t>
            </a:r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704B0410-A89A-471E-A5C3-D40958B5148C}"/>
              </a:ext>
            </a:extLst>
          </p:cNvPr>
          <p:cNvSpPr txBox="1"/>
          <p:nvPr/>
        </p:nvSpPr>
        <p:spPr>
          <a:xfrm>
            <a:off x="4276062" y="1419924"/>
            <a:ext cx="96170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>
                <a:latin typeface="Arial" panose="020B0604020202020204" pitchFamily="34" charset="0"/>
                <a:cs typeface="Arial" panose="020B0604020202020204" pitchFamily="34" charset="0"/>
              </a:rPr>
              <a:t>MEBT</a:t>
            </a:r>
          </a:p>
        </p:txBody>
      </p:sp>
      <p:sp>
        <p:nvSpPr>
          <p:cNvPr id="30" name="ZoneTexte 29">
            <a:extLst>
              <a:ext uri="{FF2B5EF4-FFF2-40B4-BE49-F238E27FC236}">
                <a16:creationId xmlns:a16="http://schemas.microsoft.com/office/drawing/2014/main" id="{9EA4F067-FEBC-47D5-B904-651F2603B107}"/>
              </a:ext>
            </a:extLst>
          </p:cNvPr>
          <p:cNvSpPr txBox="1"/>
          <p:nvPr/>
        </p:nvSpPr>
        <p:spPr>
          <a:xfrm>
            <a:off x="682343" y="3380144"/>
            <a:ext cx="96170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>
                <a:latin typeface="Arial" panose="020B0604020202020204" pitchFamily="34" charset="0"/>
                <a:cs typeface="Arial" panose="020B0604020202020204" pitchFamily="34" charset="0"/>
              </a:rPr>
              <a:t>LEBT</a:t>
            </a:r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E72E35B5-BC68-4EFF-9CE1-2BF15EC8827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08567" y="1757633"/>
            <a:ext cx="3230880" cy="4061460"/>
          </a:xfrm>
          <a:prstGeom prst="rect">
            <a:avLst/>
          </a:prstGeom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F18AC5A2-20E5-4C20-A8BA-AA4A0558332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19336" y="1748652"/>
            <a:ext cx="2788920" cy="2667000"/>
          </a:xfrm>
          <a:prstGeom prst="rect">
            <a:avLst/>
          </a:prstGeom>
        </p:spPr>
      </p:pic>
      <p:pic>
        <p:nvPicPr>
          <p:cNvPr id="19" name="Image 18">
            <a:extLst>
              <a:ext uri="{FF2B5EF4-FFF2-40B4-BE49-F238E27FC236}">
                <a16:creationId xmlns:a16="http://schemas.microsoft.com/office/drawing/2014/main" id="{FD9BF39C-8718-4475-A04A-CB7A70498D6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18549" y="4320185"/>
            <a:ext cx="3025140" cy="2240280"/>
          </a:xfrm>
          <a:prstGeom prst="rect">
            <a:avLst/>
          </a:prstGeom>
        </p:spPr>
      </p:pic>
      <p:cxnSp>
        <p:nvCxnSpPr>
          <p:cNvPr id="4" name="Connecteur droit avec flèche 3">
            <a:extLst>
              <a:ext uri="{FF2B5EF4-FFF2-40B4-BE49-F238E27FC236}">
                <a16:creationId xmlns:a16="http://schemas.microsoft.com/office/drawing/2014/main" id="{1644FAEF-C25F-45A1-86B6-5A49B04F0EC4}"/>
              </a:ext>
            </a:extLst>
          </p:cNvPr>
          <p:cNvCxnSpPr/>
          <p:nvPr/>
        </p:nvCxnSpPr>
        <p:spPr>
          <a:xfrm flipH="1">
            <a:off x="2431119" y="2190568"/>
            <a:ext cx="209444" cy="36549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1" name="Connecteur droit avec flèche 20">
            <a:extLst>
              <a:ext uri="{FF2B5EF4-FFF2-40B4-BE49-F238E27FC236}">
                <a16:creationId xmlns:a16="http://schemas.microsoft.com/office/drawing/2014/main" id="{224942D0-8243-4362-B595-6870E822DB2A}"/>
              </a:ext>
            </a:extLst>
          </p:cNvPr>
          <p:cNvCxnSpPr>
            <a:cxnSpLocks/>
          </p:cNvCxnSpPr>
          <p:nvPr/>
        </p:nvCxnSpPr>
        <p:spPr>
          <a:xfrm flipH="1">
            <a:off x="3039574" y="2511854"/>
            <a:ext cx="913595" cy="18274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3" name="Connecteur droit avec flèche 22">
            <a:extLst>
              <a:ext uri="{FF2B5EF4-FFF2-40B4-BE49-F238E27FC236}">
                <a16:creationId xmlns:a16="http://schemas.microsoft.com/office/drawing/2014/main" id="{ABDBCB78-E09D-43E2-BFA1-A95F7DDFE343}"/>
              </a:ext>
            </a:extLst>
          </p:cNvPr>
          <p:cNvCxnSpPr>
            <a:cxnSpLocks/>
          </p:cNvCxnSpPr>
          <p:nvPr/>
        </p:nvCxnSpPr>
        <p:spPr>
          <a:xfrm flipV="1">
            <a:off x="1716833" y="2405139"/>
            <a:ext cx="388406" cy="42603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5" name="Titre 1">
            <a:extLst>
              <a:ext uri="{FF2B5EF4-FFF2-40B4-BE49-F238E27FC236}">
                <a16:creationId xmlns:a16="http://schemas.microsoft.com/office/drawing/2014/main" id="{F6A06059-A02C-45AE-9012-56F483C4AFFB}"/>
              </a:ext>
            </a:extLst>
          </p:cNvPr>
          <p:cNvSpPr txBox="1">
            <a:spLocks/>
          </p:cNvSpPr>
          <p:nvPr/>
        </p:nvSpPr>
        <p:spPr>
          <a:xfrm>
            <a:off x="222390" y="6493363"/>
            <a:ext cx="10801300" cy="342900"/>
          </a:xfrm>
          <a:prstGeom prst="rect">
            <a:avLst/>
          </a:prstGeom>
        </p:spPr>
        <p:txBody>
          <a:bodyPr anchor="b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>
                <a:solidFill>
                  <a:srgbClr val="1B345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26/11/2025 – MLZ/LLB workshop – ICONE TDR results</a:t>
            </a:r>
          </a:p>
        </p:txBody>
      </p:sp>
    </p:spTree>
    <p:extLst>
      <p:ext uri="{BB962C8B-B14F-4D97-AF65-F5344CB8AC3E}">
        <p14:creationId xmlns:p14="http://schemas.microsoft.com/office/powerpoint/2010/main" val="207334431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7B33C42-48A2-9B38-77BB-B97F36274E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8176" y="0"/>
            <a:ext cx="10515600" cy="1281113"/>
          </a:xfrm>
        </p:spPr>
        <p:txBody>
          <a:bodyPr/>
          <a:lstStyle/>
          <a:p>
            <a:r>
              <a:rPr lang="fr-FR" dirty="0">
                <a:solidFill>
                  <a:srgbClr val="006EB7"/>
                </a:solidFill>
              </a:rPr>
              <a:t>Infrastructure (WP5)</a:t>
            </a:r>
          </a:p>
        </p:txBody>
      </p:sp>
      <p:sp>
        <p:nvSpPr>
          <p:cNvPr id="47" name="Espace réservé du numéro de diapositive 3">
            <a:extLst>
              <a:ext uri="{FF2B5EF4-FFF2-40B4-BE49-F238E27FC236}">
                <a16:creationId xmlns:a16="http://schemas.microsoft.com/office/drawing/2014/main" id="{A1B7A467-3914-DC08-A099-90F98B108E16}"/>
              </a:ext>
            </a:extLst>
          </p:cNvPr>
          <p:cNvSpPr>
            <a:spLocks noGrp="1"/>
          </p:cNvSpPr>
          <p:nvPr/>
        </p:nvSpPr>
        <p:spPr>
          <a:xfrm>
            <a:off x="8705451" y="64928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6002787-6920-9346-BB17-CDA83B09E74F}" type="slidenum">
              <a:rPr lang="fr-FR" sz="1100" smtClean="0">
                <a:latin typeface="Arial" panose="020B0604020202020204" pitchFamily="34" charset="0"/>
                <a:cs typeface="Arial" panose="020B0604020202020204" pitchFamily="34" charset="0"/>
              </a:rPr>
              <a:pPr/>
              <a:t>14</a:t>
            </a:fld>
            <a:endParaRPr lang="fr-FR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10" name="Connecteur droit 109">
            <a:extLst>
              <a:ext uri="{FF2B5EF4-FFF2-40B4-BE49-F238E27FC236}">
                <a16:creationId xmlns:a16="http://schemas.microsoft.com/office/drawing/2014/main" id="{ED36696F-B35C-BA11-87F4-609B2CAA50B3}"/>
              </a:ext>
            </a:extLst>
          </p:cNvPr>
          <p:cNvCxnSpPr>
            <a:cxnSpLocks/>
          </p:cNvCxnSpPr>
          <p:nvPr/>
        </p:nvCxnSpPr>
        <p:spPr>
          <a:xfrm>
            <a:off x="1157066" y="933547"/>
            <a:ext cx="9744016" cy="0"/>
          </a:xfrm>
          <a:prstGeom prst="line">
            <a:avLst/>
          </a:prstGeom>
          <a:ln w="76200">
            <a:solidFill>
              <a:srgbClr val="FBBA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7" name="Image 16">
            <a:extLst>
              <a:ext uri="{FF2B5EF4-FFF2-40B4-BE49-F238E27FC236}">
                <a16:creationId xmlns:a16="http://schemas.microsoft.com/office/drawing/2014/main" id="{97D88B02-83D9-4003-9930-235F6E261C18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 bwMode="auto">
          <a:xfrm>
            <a:off x="1050551" y="1523120"/>
            <a:ext cx="9769915" cy="4884958"/>
          </a:xfrm>
          <a:prstGeom prst="rect">
            <a:avLst/>
          </a:prstGeom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2A465980-F7DA-4CF4-B0E4-A27E24FFA75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14552" y="1357239"/>
            <a:ext cx="6819900" cy="5135880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B7D1E3A9-63F7-4C63-8230-1D44D8723A7A}"/>
              </a:ext>
            </a:extLst>
          </p:cNvPr>
          <p:cNvSpPr/>
          <p:nvPr/>
        </p:nvSpPr>
        <p:spPr>
          <a:xfrm>
            <a:off x="3276601" y="5142620"/>
            <a:ext cx="323850" cy="379633"/>
          </a:xfrm>
          <a:prstGeom prst="rect">
            <a:avLst/>
          </a:prstGeom>
          <a:solidFill>
            <a:srgbClr val="FFFFFF">
              <a:alpha val="74902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rgbClr val="FF0000"/>
                </a:solidFill>
              </a:rPr>
              <a:t>1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ECF3BF32-B7AA-4712-BC2F-F6B04401168C}"/>
              </a:ext>
            </a:extLst>
          </p:cNvPr>
          <p:cNvSpPr/>
          <p:nvPr/>
        </p:nvSpPr>
        <p:spPr>
          <a:xfrm>
            <a:off x="7372351" y="1553745"/>
            <a:ext cx="323850" cy="379633"/>
          </a:xfrm>
          <a:prstGeom prst="rect">
            <a:avLst/>
          </a:prstGeom>
          <a:solidFill>
            <a:srgbClr val="FFFFFF">
              <a:alpha val="74902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rgbClr val="FF0000"/>
                </a:solidFill>
              </a:rPr>
              <a:t>2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C1C2751E-015F-4188-8261-A31827238FAB}"/>
              </a:ext>
            </a:extLst>
          </p:cNvPr>
          <p:cNvSpPr/>
          <p:nvPr/>
        </p:nvSpPr>
        <p:spPr>
          <a:xfrm>
            <a:off x="3800476" y="2561345"/>
            <a:ext cx="323850" cy="379633"/>
          </a:xfrm>
          <a:prstGeom prst="rect">
            <a:avLst/>
          </a:prstGeom>
          <a:solidFill>
            <a:srgbClr val="FFFFFF">
              <a:alpha val="74902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rgbClr val="FF0000"/>
                </a:solidFill>
              </a:rPr>
              <a:t>3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C6EB3549-8969-42C0-9A54-FF80A6A7A711}"/>
              </a:ext>
            </a:extLst>
          </p:cNvPr>
          <p:cNvSpPr/>
          <p:nvPr/>
        </p:nvSpPr>
        <p:spPr>
          <a:xfrm>
            <a:off x="4297175" y="2561345"/>
            <a:ext cx="323850" cy="379633"/>
          </a:xfrm>
          <a:prstGeom prst="rect">
            <a:avLst/>
          </a:prstGeom>
          <a:solidFill>
            <a:srgbClr val="FFFFFF">
              <a:alpha val="74902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rgbClr val="FF0000"/>
                </a:solidFill>
              </a:rPr>
              <a:t>4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91C31DF0-C5A8-46CB-A78C-99A3F5AF4DFB}"/>
              </a:ext>
            </a:extLst>
          </p:cNvPr>
          <p:cNvSpPr/>
          <p:nvPr/>
        </p:nvSpPr>
        <p:spPr>
          <a:xfrm>
            <a:off x="4469326" y="1951159"/>
            <a:ext cx="323850" cy="379633"/>
          </a:xfrm>
          <a:prstGeom prst="rect">
            <a:avLst/>
          </a:prstGeom>
          <a:solidFill>
            <a:srgbClr val="FFFFFF">
              <a:alpha val="74902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rgbClr val="FF0000"/>
                </a:solidFill>
              </a:rPr>
              <a:t>5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16CC5D8A-E77A-408D-8251-0A0608609AD9}"/>
              </a:ext>
            </a:extLst>
          </p:cNvPr>
          <p:cNvSpPr/>
          <p:nvPr/>
        </p:nvSpPr>
        <p:spPr>
          <a:xfrm>
            <a:off x="3869251" y="4106152"/>
            <a:ext cx="323850" cy="379633"/>
          </a:xfrm>
          <a:prstGeom prst="rect">
            <a:avLst/>
          </a:prstGeom>
          <a:solidFill>
            <a:srgbClr val="FFFFFF">
              <a:alpha val="74902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rgbClr val="FF0000"/>
                </a:solidFill>
              </a:rPr>
              <a:t>6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E5DAE75C-1DDD-4013-8B0D-61916F11A9D6}"/>
              </a:ext>
            </a:extLst>
          </p:cNvPr>
          <p:cNvSpPr/>
          <p:nvPr/>
        </p:nvSpPr>
        <p:spPr>
          <a:xfrm>
            <a:off x="5107501" y="4106152"/>
            <a:ext cx="323850" cy="379633"/>
          </a:xfrm>
          <a:prstGeom prst="rect">
            <a:avLst/>
          </a:prstGeom>
          <a:solidFill>
            <a:srgbClr val="FFFFFF">
              <a:alpha val="74902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rgbClr val="FF0000"/>
                </a:solidFill>
              </a:rPr>
              <a:t>7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AF7C01C2-3D33-46A3-8E9D-A240649106A7}"/>
              </a:ext>
            </a:extLst>
          </p:cNvPr>
          <p:cNvSpPr/>
          <p:nvPr/>
        </p:nvSpPr>
        <p:spPr>
          <a:xfrm>
            <a:off x="8244426" y="4240979"/>
            <a:ext cx="1959650" cy="379633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2200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RF hall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45865CF2-068C-4788-92DE-5B2C3A321F64}"/>
              </a:ext>
            </a:extLst>
          </p:cNvPr>
          <p:cNvSpPr/>
          <p:nvPr/>
        </p:nvSpPr>
        <p:spPr>
          <a:xfrm>
            <a:off x="7288726" y="5746515"/>
            <a:ext cx="323850" cy="379633"/>
          </a:xfrm>
          <a:prstGeom prst="rect">
            <a:avLst/>
          </a:prstGeom>
          <a:solidFill>
            <a:srgbClr val="FFFFFF">
              <a:alpha val="74902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rgbClr val="FF0000"/>
                </a:solidFill>
              </a:rPr>
              <a:t>8</a:t>
            </a: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7C50D9D5-7960-4F1F-983C-3E6F4DB2EDF6}"/>
              </a:ext>
            </a:extLst>
          </p:cNvPr>
          <p:cNvSpPr/>
          <p:nvPr/>
        </p:nvSpPr>
        <p:spPr>
          <a:xfrm>
            <a:off x="1232927" y="1846481"/>
            <a:ext cx="323850" cy="379633"/>
          </a:xfrm>
          <a:prstGeom prst="rect">
            <a:avLst/>
          </a:prstGeom>
          <a:solidFill>
            <a:srgbClr val="FFFFFF">
              <a:alpha val="74902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rgbClr val="FF0000"/>
                </a:solidFill>
              </a:rPr>
              <a:t>9</a:t>
            </a:r>
          </a:p>
        </p:txBody>
      </p:sp>
      <p:sp>
        <p:nvSpPr>
          <p:cNvPr id="19" name="Titre 1">
            <a:extLst>
              <a:ext uri="{FF2B5EF4-FFF2-40B4-BE49-F238E27FC236}">
                <a16:creationId xmlns:a16="http://schemas.microsoft.com/office/drawing/2014/main" id="{D19C7402-F3C5-428A-A658-B582AE5CAB20}"/>
              </a:ext>
            </a:extLst>
          </p:cNvPr>
          <p:cNvSpPr txBox="1">
            <a:spLocks/>
          </p:cNvSpPr>
          <p:nvPr/>
        </p:nvSpPr>
        <p:spPr>
          <a:xfrm>
            <a:off x="222390" y="6493363"/>
            <a:ext cx="10801300" cy="342900"/>
          </a:xfrm>
          <a:prstGeom prst="rect">
            <a:avLst/>
          </a:prstGeom>
        </p:spPr>
        <p:txBody>
          <a:bodyPr anchor="b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>
                <a:solidFill>
                  <a:srgbClr val="1B345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26/11/2025 – MLZ/LLB workshop – ICONE TDR results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2F8EBEC1-A9A2-48D9-B97A-82B6C35CA692}"/>
              </a:ext>
            </a:extLst>
          </p:cNvPr>
          <p:cNvSpPr/>
          <p:nvPr/>
        </p:nvSpPr>
        <p:spPr>
          <a:xfrm>
            <a:off x="8244426" y="5134711"/>
            <a:ext cx="2121884" cy="379633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2200" dirty="0" err="1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Technical</a:t>
            </a:r>
            <a:r>
              <a:rPr lang="fr-FR" sz="2200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area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D0A702CC-8FB2-4BC5-9EB8-CAC983907569}"/>
              </a:ext>
            </a:extLst>
          </p:cNvPr>
          <p:cNvSpPr/>
          <p:nvPr/>
        </p:nvSpPr>
        <p:spPr>
          <a:xfrm>
            <a:off x="8244426" y="4687845"/>
            <a:ext cx="2485778" cy="379633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2200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Office area</a:t>
            </a:r>
          </a:p>
        </p:txBody>
      </p:sp>
    </p:spTree>
    <p:extLst>
      <p:ext uri="{BB962C8B-B14F-4D97-AF65-F5344CB8AC3E}">
        <p14:creationId xmlns:p14="http://schemas.microsoft.com/office/powerpoint/2010/main" val="14093971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7B33C42-48A2-9B38-77BB-B97F36274E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8176" y="0"/>
            <a:ext cx="10515600" cy="1281113"/>
          </a:xfrm>
        </p:spPr>
        <p:txBody>
          <a:bodyPr/>
          <a:lstStyle/>
          <a:p>
            <a:r>
              <a:rPr lang="fr-FR" dirty="0">
                <a:solidFill>
                  <a:srgbClr val="006EB7"/>
                </a:solidFill>
              </a:rPr>
              <a:t>Schedule</a:t>
            </a:r>
          </a:p>
        </p:txBody>
      </p:sp>
      <p:sp>
        <p:nvSpPr>
          <p:cNvPr id="47" name="Espace réservé du numéro de diapositive 3">
            <a:extLst>
              <a:ext uri="{FF2B5EF4-FFF2-40B4-BE49-F238E27FC236}">
                <a16:creationId xmlns:a16="http://schemas.microsoft.com/office/drawing/2014/main" id="{A1B7A467-3914-DC08-A099-90F98B108E16}"/>
              </a:ext>
            </a:extLst>
          </p:cNvPr>
          <p:cNvSpPr>
            <a:spLocks noGrp="1"/>
          </p:cNvSpPr>
          <p:nvPr/>
        </p:nvSpPr>
        <p:spPr>
          <a:xfrm>
            <a:off x="8705451" y="64928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6002787-6920-9346-BB17-CDA83B09E74F}" type="slidenum">
              <a:rPr lang="fr-FR" sz="1100" smtClean="0">
                <a:latin typeface="Arial" panose="020B0604020202020204" pitchFamily="34" charset="0"/>
                <a:cs typeface="Arial" panose="020B0604020202020204" pitchFamily="34" charset="0"/>
              </a:rPr>
              <a:pPr/>
              <a:t>15</a:t>
            </a:fld>
            <a:endParaRPr lang="fr-FR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10" name="Connecteur droit 109">
            <a:extLst>
              <a:ext uri="{FF2B5EF4-FFF2-40B4-BE49-F238E27FC236}">
                <a16:creationId xmlns:a16="http://schemas.microsoft.com/office/drawing/2014/main" id="{ED36696F-B35C-BA11-87F4-609B2CAA50B3}"/>
              </a:ext>
            </a:extLst>
          </p:cNvPr>
          <p:cNvCxnSpPr>
            <a:cxnSpLocks/>
          </p:cNvCxnSpPr>
          <p:nvPr/>
        </p:nvCxnSpPr>
        <p:spPr>
          <a:xfrm>
            <a:off x="1157066" y="933547"/>
            <a:ext cx="2173963" cy="0"/>
          </a:xfrm>
          <a:prstGeom prst="line">
            <a:avLst/>
          </a:prstGeom>
          <a:ln w="76200">
            <a:solidFill>
              <a:srgbClr val="FBBA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5" name="Connecteur droit 44">
            <a:extLst>
              <a:ext uri="{FF2B5EF4-FFF2-40B4-BE49-F238E27FC236}">
                <a16:creationId xmlns:a16="http://schemas.microsoft.com/office/drawing/2014/main" id="{ED36696F-B35C-BA11-87F4-609B2CAA50B3}"/>
              </a:ext>
            </a:extLst>
          </p:cNvPr>
          <p:cNvCxnSpPr>
            <a:cxnSpLocks/>
          </p:cNvCxnSpPr>
          <p:nvPr/>
        </p:nvCxnSpPr>
        <p:spPr>
          <a:xfrm>
            <a:off x="1142779" y="933547"/>
            <a:ext cx="2188250" cy="0"/>
          </a:xfrm>
          <a:prstGeom prst="line">
            <a:avLst/>
          </a:prstGeom>
          <a:ln w="76200">
            <a:solidFill>
              <a:srgbClr val="FBBA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7" name="Image 6">
            <a:extLst>
              <a:ext uri="{FF2B5EF4-FFF2-40B4-BE49-F238E27FC236}">
                <a16:creationId xmlns:a16="http://schemas.microsoft.com/office/drawing/2014/main" id="{171E96BE-D71A-40E1-BAD2-A6525213CD7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390261"/>
            <a:ext cx="12181437" cy="3857455"/>
          </a:xfrm>
          <a:prstGeom prst="rect">
            <a:avLst/>
          </a:prstGeom>
        </p:spPr>
      </p:pic>
      <p:sp>
        <p:nvSpPr>
          <p:cNvPr id="12" name="Titre 1">
            <a:extLst>
              <a:ext uri="{FF2B5EF4-FFF2-40B4-BE49-F238E27FC236}">
                <a16:creationId xmlns:a16="http://schemas.microsoft.com/office/drawing/2014/main" id="{FC74EF80-2FA6-4443-BDD9-FDCEB96C5812}"/>
              </a:ext>
            </a:extLst>
          </p:cNvPr>
          <p:cNvSpPr txBox="1">
            <a:spLocks/>
          </p:cNvSpPr>
          <p:nvPr/>
        </p:nvSpPr>
        <p:spPr>
          <a:xfrm>
            <a:off x="222390" y="6493363"/>
            <a:ext cx="10801300" cy="342900"/>
          </a:xfrm>
          <a:prstGeom prst="rect">
            <a:avLst/>
          </a:prstGeom>
        </p:spPr>
        <p:txBody>
          <a:bodyPr anchor="b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>
                <a:solidFill>
                  <a:srgbClr val="1B345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26/11/2025 – MLZ/LLB workshop – ICONE TDR results</a:t>
            </a:r>
          </a:p>
        </p:txBody>
      </p:sp>
    </p:spTree>
    <p:extLst>
      <p:ext uri="{BB962C8B-B14F-4D97-AF65-F5344CB8AC3E}">
        <p14:creationId xmlns:p14="http://schemas.microsoft.com/office/powerpoint/2010/main" val="402476197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7B33C42-48A2-9B38-77BB-B97F36274E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8176" y="0"/>
            <a:ext cx="10515600" cy="1281113"/>
          </a:xfrm>
        </p:spPr>
        <p:txBody>
          <a:bodyPr/>
          <a:lstStyle/>
          <a:p>
            <a:r>
              <a:rPr lang="fr-FR" dirty="0">
                <a:solidFill>
                  <a:srgbClr val="006EB7"/>
                </a:solidFill>
              </a:rPr>
              <a:t>Conclusion</a:t>
            </a:r>
          </a:p>
        </p:txBody>
      </p:sp>
      <p:sp>
        <p:nvSpPr>
          <p:cNvPr id="47" name="Espace réservé du numéro de diapositive 3">
            <a:extLst>
              <a:ext uri="{FF2B5EF4-FFF2-40B4-BE49-F238E27FC236}">
                <a16:creationId xmlns:a16="http://schemas.microsoft.com/office/drawing/2014/main" id="{A1B7A467-3914-DC08-A099-90F98B108E16}"/>
              </a:ext>
            </a:extLst>
          </p:cNvPr>
          <p:cNvSpPr>
            <a:spLocks noGrp="1"/>
          </p:cNvSpPr>
          <p:nvPr/>
        </p:nvSpPr>
        <p:spPr>
          <a:xfrm>
            <a:off x="8705451" y="64928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6002787-6920-9346-BB17-CDA83B09E74F}" type="slidenum">
              <a:rPr lang="fr-FR" sz="1100" smtClean="0">
                <a:latin typeface="Arial" panose="020B0604020202020204" pitchFamily="34" charset="0"/>
                <a:cs typeface="Arial" panose="020B0604020202020204" pitchFamily="34" charset="0"/>
              </a:rPr>
              <a:pPr/>
              <a:t>16</a:t>
            </a:fld>
            <a:endParaRPr lang="fr-FR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10" name="Connecteur droit 109">
            <a:extLst>
              <a:ext uri="{FF2B5EF4-FFF2-40B4-BE49-F238E27FC236}">
                <a16:creationId xmlns:a16="http://schemas.microsoft.com/office/drawing/2014/main" id="{ED36696F-B35C-BA11-87F4-609B2CAA50B3}"/>
              </a:ext>
            </a:extLst>
          </p:cNvPr>
          <p:cNvCxnSpPr>
            <a:cxnSpLocks/>
          </p:cNvCxnSpPr>
          <p:nvPr/>
        </p:nvCxnSpPr>
        <p:spPr>
          <a:xfrm>
            <a:off x="1157066" y="933547"/>
            <a:ext cx="2173963" cy="0"/>
          </a:xfrm>
          <a:prstGeom prst="line">
            <a:avLst/>
          </a:prstGeom>
          <a:ln w="76200">
            <a:solidFill>
              <a:srgbClr val="FBBA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5" name="Connecteur droit 44">
            <a:extLst>
              <a:ext uri="{FF2B5EF4-FFF2-40B4-BE49-F238E27FC236}">
                <a16:creationId xmlns:a16="http://schemas.microsoft.com/office/drawing/2014/main" id="{ED36696F-B35C-BA11-87F4-609B2CAA50B3}"/>
              </a:ext>
            </a:extLst>
          </p:cNvPr>
          <p:cNvCxnSpPr>
            <a:cxnSpLocks/>
          </p:cNvCxnSpPr>
          <p:nvPr/>
        </p:nvCxnSpPr>
        <p:spPr>
          <a:xfrm>
            <a:off x="1142779" y="933547"/>
            <a:ext cx="2794739" cy="0"/>
          </a:xfrm>
          <a:prstGeom prst="line">
            <a:avLst/>
          </a:prstGeom>
          <a:ln w="76200">
            <a:solidFill>
              <a:srgbClr val="FBBA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itre 1">
            <a:extLst>
              <a:ext uri="{FF2B5EF4-FFF2-40B4-BE49-F238E27FC236}">
                <a16:creationId xmlns:a16="http://schemas.microsoft.com/office/drawing/2014/main" id="{FC74EF80-2FA6-4443-BDD9-FDCEB96C5812}"/>
              </a:ext>
            </a:extLst>
          </p:cNvPr>
          <p:cNvSpPr txBox="1">
            <a:spLocks/>
          </p:cNvSpPr>
          <p:nvPr/>
        </p:nvSpPr>
        <p:spPr>
          <a:xfrm>
            <a:off x="222390" y="6493363"/>
            <a:ext cx="10801300" cy="342900"/>
          </a:xfrm>
          <a:prstGeom prst="rect">
            <a:avLst/>
          </a:prstGeom>
        </p:spPr>
        <p:txBody>
          <a:bodyPr anchor="b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>
                <a:solidFill>
                  <a:srgbClr val="1B345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26/11/2025 – MLZ/LLB workshop – ICONE TDR results</a:t>
            </a:r>
          </a:p>
        </p:txBody>
      </p:sp>
      <p:sp>
        <p:nvSpPr>
          <p:cNvPr id="9" name="ZoneTexte 11">
            <a:extLst>
              <a:ext uri="{FF2B5EF4-FFF2-40B4-BE49-F238E27FC236}">
                <a16:creationId xmlns:a16="http://schemas.microsoft.com/office/drawing/2014/main" id="{41353D29-CB95-47FA-8831-D2E2A764DBBE}"/>
              </a:ext>
            </a:extLst>
          </p:cNvPr>
          <p:cNvSpPr txBox="1"/>
          <p:nvPr/>
        </p:nvSpPr>
        <p:spPr>
          <a:xfrm>
            <a:off x="420820" y="1281113"/>
            <a:ext cx="1142241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/>
              <a:t>Most elements are now designed.</a:t>
            </a:r>
          </a:p>
        </p:txBody>
      </p:sp>
      <p:sp>
        <p:nvSpPr>
          <p:cNvPr id="14" name="ZoneTexte 11">
            <a:extLst>
              <a:ext uri="{FF2B5EF4-FFF2-40B4-BE49-F238E27FC236}">
                <a16:creationId xmlns:a16="http://schemas.microsoft.com/office/drawing/2014/main" id="{E69923E0-BE35-485F-A5B7-A3F38BCAAD37}"/>
              </a:ext>
            </a:extLst>
          </p:cNvPr>
          <p:cNvSpPr txBox="1"/>
          <p:nvPr/>
        </p:nvSpPr>
        <p:spPr>
          <a:xfrm>
            <a:off x="420820" y="1780416"/>
            <a:ext cx="1142241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/>
              <a:t>We are ready to start the construction of elements on project critical path : </a:t>
            </a:r>
          </a:p>
        </p:txBody>
      </p:sp>
      <p:sp>
        <p:nvSpPr>
          <p:cNvPr id="15" name="ZoneTexte 11">
            <a:extLst>
              <a:ext uri="{FF2B5EF4-FFF2-40B4-BE49-F238E27FC236}">
                <a16:creationId xmlns:a16="http://schemas.microsoft.com/office/drawing/2014/main" id="{6E6AF2D9-D272-43B9-9455-217EA86FEDAB}"/>
              </a:ext>
            </a:extLst>
          </p:cNvPr>
          <p:cNvSpPr txBox="1"/>
          <p:nvPr/>
        </p:nvSpPr>
        <p:spPr>
          <a:xfrm>
            <a:off x="727788" y="2279719"/>
            <a:ext cx="111154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/>
              <a:t>- RFQ.</a:t>
            </a:r>
          </a:p>
        </p:txBody>
      </p:sp>
      <p:sp>
        <p:nvSpPr>
          <p:cNvPr id="16" name="ZoneTexte 11">
            <a:extLst>
              <a:ext uri="{FF2B5EF4-FFF2-40B4-BE49-F238E27FC236}">
                <a16:creationId xmlns:a16="http://schemas.microsoft.com/office/drawing/2014/main" id="{90DD2231-A95B-4A42-B239-BF7ACD4FE4BB}"/>
              </a:ext>
            </a:extLst>
          </p:cNvPr>
          <p:cNvSpPr txBox="1"/>
          <p:nvPr/>
        </p:nvSpPr>
        <p:spPr>
          <a:xfrm>
            <a:off x="727788" y="2725139"/>
            <a:ext cx="111154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/>
              <a:t>- Infrastructure.</a:t>
            </a:r>
          </a:p>
        </p:txBody>
      </p:sp>
      <p:sp>
        <p:nvSpPr>
          <p:cNvPr id="17" name="ZoneTexte 11">
            <a:extLst>
              <a:ext uri="{FF2B5EF4-FFF2-40B4-BE49-F238E27FC236}">
                <a16:creationId xmlns:a16="http://schemas.microsoft.com/office/drawing/2014/main" id="{4C2FD11C-F87C-4793-AB35-CBDB78DA0F99}"/>
              </a:ext>
            </a:extLst>
          </p:cNvPr>
          <p:cNvSpPr txBox="1"/>
          <p:nvPr/>
        </p:nvSpPr>
        <p:spPr>
          <a:xfrm>
            <a:off x="420820" y="3424497"/>
            <a:ext cx="1142241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/>
              <a:t>Some optimizations and engineering details of non-time-critical elements still have to be completed.</a:t>
            </a:r>
          </a:p>
        </p:txBody>
      </p:sp>
      <p:sp>
        <p:nvSpPr>
          <p:cNvPr id="18" name="ZoneTexte 11">
            <a:extLst>
              <a:ext uri="{FF2B5EF4-FFF2-40B4-BE49-F238E27FC236}">
                <a16:creationId xmlns:a16="http://schemas.microsoft.com/office/drawing/2014/main" id="{BD99C169-CE50-4F6B-803F-20A46632D30F}"/>
              </a:ext>
            </a:extLst>
          </p:cNvPr>
          <p:cNvSpPr txBox="1"/>
          <p:nvPr/>
        </p:nvSpPr>
        <p:spPr>
          <a:xfrm>
            <a:off x="420820" y="3919135"/>
            <a:ext cx="1142241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/>
              <a:t>Budget situation is not yet fully stabilized.</a:t>
            </a:r>
          </a:p>
        </p:txBody>
      </p:sp>
    </p:spTree>
    <p:extLst>
      <p:ext uri="{BB962C8B-B14F-4D97-AF65-F5344CB8AC3E}">
        <p14:creationId xmlns:p14="http://schemas.microsoft.com/office/powerpoint/2010/main" val="11787015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7B33C42-48A2-9B38-77BB-B97F36274E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52513" y="0"/>
            <a:ext cx="10515600" cy="1281113"/>
          </a:xfrm>
        </p:spPr>
        <p:txBody>
          <a:bodyPr/>
          <a:lstStyle/>
          <a:p>
            <a:r>
              <a:rPr lang="fr-FR" dirty="0">
                <a:solidFill>
                  <a:srgbClr val="006EB7"/>
                </a:solidFill>
              </a:rPr>
              <a:t>ICONE Project main goal</a:t>
            </a:r>
          </a:p>
        </p:txBody>
      </p:sp>
      <p:cxnSp>
        <p:nvCxnSpPr>
          <p:cNvPr id="5" name="Connecteur droit 4">
            <a:extLst>
              <a:ext uri="{FF2B5EF4-FFF2-40B4-BE49-F238E27FC236}">
                <a16:creationId xmlns:a16="http://schemas.microsoft.com/office/drawing/2014/main" id="{ED36696F-B35C-BA11-87F4-609B2CAA50B3}"/>
              </a:ext>
            </a:extLst>
          </p:cNvPr>
          <p:cNvCxnSpPr>
            <a:cxnSpLocks/>
          </p:cNvCxnSpPr>
          <p:nvPr/>
        </p:nvCxnSpPr>
        <p:spPr>
          <a:xfrm>
            <a:off x="1142779" y="933547"/>
            <a:ext cx="5565931" cy="0"/>
          </a:xfrm>
          <a:prstGeom prst="line">
            <a:avLst/>
          </a:prstGeom>
          <a:ln w="76200">
            <a:solidFill>
              <a:srgbClr val="FBBA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7" name="Espace réservé du numéro de diapositive 3">
            <a:extLst>
              <a:ext uri="{FF2B5EF4-FFF2-40B4-BE49-F238E27FC236}">
                <a16:creationId xmlns:a16="http://schemas.microsoft.com/office/drawing/2014/main" id="{A1B7A467-3914-DC08-A099-90F98B108E16}"/>
              </a:ext>
            </a:extLst>
          </p:cNvPr>
          <p:cNvSpPr>
            <a:spLocks noGrp="1"/>
          </p:cNvSpPr>
          <p:nvPr/>
        </p:nvSpPr>
        <p:spPr>
          <a:xfrm>
            <a:off x="8705451" y="64928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6002787-6920-9346-BB17-CDA83B09E74F}" type="slidenum">
              <a:rPr lang="fr-FR" sz="1100" smtClean="0">
                <a:latin typeface="Arial" panose="020B0604020202020204" pitchFamily="34" charset="0"/>
                <a:cs typeface="Arial" panose="020B0604020202020204" pitchFamily="34" charset="0"/>
              </a:rPr>
              <a:pPr/>
              <a:t>2</a:t>
            </a:fld>
            <a:endParaRPr lang="fr-FR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itre 1">
            <a:extLst>
              <a:ext uri="{FF2B5EF4-FFF2-40B4-BE49-F238E27FC236}">
                <a16:creationId xmlns:a16="http://schemas.microsoft.com/office/drawing/2014/main" id="{A00CFC9C-CE4F-44FA-9E53-3F270C7B5043}"/>
              </a:ext>
            </a:extLst>
          </p:cNvPr>
          <p:cNvSpPr txBox="1">
            <a:spLocks/>
          </p:cNvSpPr>
          <p:nvPr/>
        </p:nvSpPr>
        <p:spPr>
          <a:xfrm>
            <a:off x="222390" y="6493363"/>
            <a:ext cx="10801300" cy="342900"/>
          </a:xfrm>
          <a:prstGeom prst="rect">
            <a:avLst/>
          </a:prstGeom>
        </p:spPr>
        <p:txBody>
          <a:bodyPr anchor="b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>
                <a:solidFill>
                  <a:srgbClr val="1B345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26/11/2025 – MLZ/LLB workshop – ICONE TDR results</a:t>
            </a:r>
          </a:p>
        </p:txBody>
      </p:sp>
      <p:sp>
        <p:nvSpPr>
          <p:cNvPr id="15" name="ZoneTexte 11">
            <a:extLst>
              <a:ext uri="{FF2B5EF4-FFF2-40B4-BE49-F238E27FC236}">
                <a16:creationId xmlns:a16="http://schemas.microsoft.com/office/drawing/2014/main" id="{6C921A7D-5539-4A7F-94E1-BA8B48AEC24F}"/>
              </a:ext>
            </a:extLst>
          </p:cNvPr>
          <p:cNvSpPr txBox="1"/>
          <p:nvPr/>
        </p:nvSpPr>
        <p:spPr>
          <a:xfrm>
            <a:off x="420820" y="1361792"/>
            <a:ext cx="1142241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1" dirty="0"/>
              <a:t>Deliver a national facility for about ~300 experiments/year</a:t>
            </a:r>
            <a:endParaRPr lang="en-US" sz="2000" dirty="0"/>
          </a:p>
        </p:txBody>
      </p:sp>
      <p:sp>
        <p:nvSpPr>
          <p:cNvPr id="16" name="ZoneTexte 12">
            <a:extLst>
              <a:ext uri="{FF2B5EF4-FFF2-40B4-BE49-F238E27FC236}">
                <a16:creationId xmlns:a16="http://schemas.microsoft.com/office/drawing/2014/main" id="{0D14D18C-2227-41A4-AEA7-3511AD0EB92F}"/>
              </a:ext>
            </a:extLst>
          </p:cNvPr>
          <p:cNvSpPr txBox="1"/>
          <p:nvPr/>
        </p:nvSpPr>
        <p:spPr>
          <a:xfrm>
            <a:off x="420820" y="1792615"/>
            <a:ext cx="1142241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>
                <a:sym typeface="Wingdings" panose="05000000000000000000" pitchFamily="2" charset="2"/>
              </a:rPr>
              <a:t> </a:t>
            </a:r>
            <a:r>
              <a:rPr lang="en-US" sz="2000" b="1" dirty="0">
                <a:sym typeface="Wingdings" panose="05000000000000000000" pitchFamily="2" charset="2"/>
              </a:rPr>
              <a:t>12</a:t>
            </a:r>
            <a:r>
              <a:rPr lang="en-US" sz="2000" dirty="0">
                <a:sym typeface="Wingdings" panose="05000000000000000000" pitchFamily="2" charset="2"/>
              </a:rPr>
              <a:t> </a:t>
            </a:r>
            <a:r>
              <a:rPr lang="en-US" sz="2000" b="1" dirty="0">
                <a:sym typeface="Wingdings" panose="05000000000000000000" pitchFamily="2" charset="2"/>
              </a:rPr>
              <a:t>instruments</a:t>
            </a:r>
            <a:r>
              <a:rPr lang="en-US" sz="2000" dirty="0">
                <a:sym typeface="Wingdings" panose="05000000000000000000" pitchFamily="2" charset="2"/>
              </a:rPr>
              <a:t> :  According to scientific case</a:t>
            </a:r>
            <a:endParaRPr lang="en-US" sz="2000" dirty="0"/>
          </a:p>
        </p:txBody>
      </p:sp>
      <p:sp>
        <p:nvSpPr>
          <p:cNvPr id="17" name="ZoneTexte 13">
            <a:extLst>
              <a:ext uri="{FF2B5EF4-FFF2-40B4-BE49-F238E27FC236}">
                <a16:creationId xmlns:a16="http://schemas.microsoft.com/office/drawing/2014/main" id="{BBF7F688-1DCA-4E0C-87ED-97844D71B2E3}"/>
              </a:ext>
            </a:extLst>
          </p:cNvPr>
          <p:cNvSpPr txBox="1"/>
          <p:nvPr/>
        </p:nvSpPr>
        <p:spPr>
          <a:xfrm>
            <a:off x="420820" y="2177197"/>
            <a:ext cx="1142241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>
                <a:sym typeface="Wingdings" panose="05000000000000000000" pitchFamily="2" charset="2"/>
              </a:rPr>
              <a:t> </a:t>
            </a:r>
            <a:r>
              <a:rPr lang="en-US" sz="2000" b="1" dirty="0">
                <a:sym typeface="Wingdings" panose="05000000000000000000" pitchFamily="2" charset="2"/>
              </a:rPr>
              <a:t>2</a:t>
            </a:r>
            <a:r>
              <a:rPr lang="en-US" sz="2000" dirty="0">
                <a:sym typeface="Wingdings" panose="05000000000000000000" pitchFamily="2" charset="2"/>
              </a:rPr>
              <a:t> </a:t>
            </a:r>
            <a:r>
              <a:rPr lang="en-US" sz="2000" b="1" dirty="0">
                <a:sym typeface="Wingdings" panose="05000000000000000000" pitchFamily="2" charset="2"/>
              </a:rPr>
              <a:t>neutron sources</a:t>
            </a:r>
            <a:r>
              <a:rPr lang="en-US" sz="2000" dirty="0">
                <a:sym typeface="Wingdings" panose="05000000000000000000" pitchFamily="2" charset="2"/>
              </a:rPr>
              <a:t> : 	High Flux (HF) :		~2 ms@20Hz     (4% DC)</a:t>
            </a:r>
            <a:endParaRPr lang="en-US" sz="2000" dirty="0"/>
          </a:p>
        </p:txBody>
      </p:sp>
      <p:sp>
        <p:nvSpPr>
          <p:cNvPr id="18" name="ZoneTexte 14">
            <a:extLst>
              <a:ext uri="{FF2B5EF4-FFF2-40B4-BE49-F238E27FC236}">
                <a16:creationId xmlns:a16="http://schemas.microsoft.com/office/drawing/2014/main" id="{1386A824-71CA-4010-A303-473C4D774102}"/>
              </a:ext>
            </a:extLst>
          </p:cNvPr>
          <p:cNvSpPr txBox="1"/>
          <p:nvPr/>
        </p:nvSpPr>
        <p:spPr>
          <a:xfrm>
            <a:off x="420820" y="2878673"/>
            <a:ext cx="1142241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>
                <a:sym typeface="Wingdings" panose="05000000000000000000" pitchFamily="2" charset="2"/>
              </a:rPr>
              <a:t> </a:t>
            </a:r>
            <a:r>
              <a:rPr lang="en-US" sz="2000" b="1" dirty="0">
                <a:sym typeface="Wingdings" panose="05000000000000000000" pitchFamily="2" charset="2"/>
              </a:rPr>
              <a:t>1 proton accelerator</a:t>
            </a:r>
            <a:r>
              <a:rPr lang="en-US" sz="2000" dirty="0">
                <a:sym typeface="Wingdings" panose="05000000000000000000" pitchFamily="2" charset="2"/>
              </a:rPr>
              <a:t> : 25 MeV, 80 mA @ 8% of Duty Cycle (DC)</a:t>
            </a:r>
            <a:endParaRPr lang="en-US" sz="2000" dirty="0"/>
          </a:p>
        </p:txBody>
      </p:sp>
      <p:sp>
        <p:nvSpPr>
          <p:cNvPr id="19" name="ZoneTexte 15">
            <a:extLst>
              <a:ext uri="{FF2B5EF4-FFF2-40B4-BE49-F238E27FC236}">
                <a16:creationId xmlns:a16="http://schemas.microsoft.com/office/drawing/2014/main" id="{0BFA9DF4-4A6F-49E0-B82A-B4F36B782394}"/>
              </a:ext>
            </a:extLst>
          </p:cNvPr>
          <p:cNvSpPr txBox="1"/>
          <p:nvPr/>
        </p:nvSpPr>
        <p:spPr>
          <a:xfrm>
            <a:off x="481220" y="4078676"/>
            <a:ext cx="1142241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1" dirty="0"/>
              <a:t>Project requirements (end of 2023) :</a:t>
            </a:r>
            <a:endParaRPr lang="en-US" sz="2000" dirty="0"/>
          </a:p>
        </p:txBody>
      </p:sp>
      <p:sp>
        <p:nvSpPr>
          <p:cNvPr id="20" name="ZoneTexte 17">
            <a:extLst>
              <a:ext uri="{FF2B5EF4-FFF2-40B4-BE49-F238E27FC236}">
                <a16:creationId xmlns:a16="http://schemas.microsoft.com/office/drawing/2014/main" id="{DB24E971-4986-4812-ACE7-7F1FDA67BAF2}"/>
              </a:ext>
            </a:extLst>
          </p:cNvPr>
          <p:cNvSpPr txBox="1"/>
          <p:nvPr/>
        </p:nvSpPr>
        <p:spPr>
          <a:xfrm>
            <a:off x="2006084" y="5080763"/>
            <a:ext cx="914264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>
                <a:sym typeface="Wingdings" panose="05000000000000000000" pitchFamily="2" charset="2"/>
              </a:rPr>
              <a:t> </a:t>
            </a:r>
            <a:r>
              <a:rPr lang="en-US" sz="2000" b="1" dirty="0">
                <a:sym typeface="Wingdings" panose="05000000000000000000" pitchFamily="2" charset="2"/>
              </a:rPr>
              <a:t>Phase 1</a:t>
            </a:r>
            <a:r>
              <a:rPr lang="en-US" sz="2000" dirty="0">
                <a:sym typeface="Wingdings" panose="05000000000000000000" pitchFamily="2" charset="2"/>
              </a:rPr>
              <a:t> : First neutrons &amp; instruments in 2033 (2034, for users)</a:t>
            </a:r>
            <a:endParaRPr lang="en-US" sz="2000" dirty="0"/>
          </a:p>
        </p:txBody>
      </p:sp>
      <p:sp>
        <p:nvSpPr>
          <p:cNvPr id="21" name="ZoneTexte 19">
            <a:extLst>
              <a:ext uri="{FF2B5EF4-FFF2-40B4-BE49-F238E27FC236}">
                <a16:creationId xmlns:a16="http://schemas.microsoft.com/office/drawing/2014/main" id="{8456B94F-D7C8-44C8-9F12-AEEFF09EC4AE}"/>
              </a:ext>
            </a:extLst>
          </p:cNvPr>
          <p:cNvSpPr txBox="1"/>
          <p:nvPr/>
        </p:nvSpPr>
        <p:spPr>
          <a:xfrm>
            <a:off x="2006085" y="5590005"/>
            <a:ext cx="9381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>
                <a:sym typeface="Wingdings" panose="05000000000000000000" pitchFamily="2" charset="2"/>
              </a:rPr>
              <a:t> </a:t>
            </a:r>
            <a:r>
              <a:rPr lang="en-US" sz="2000" b="1" dirty="0">
                <a:sym typeface="Wingdings" panose="05000000000000000000" pitchFamily="2" charset="2"/>
              </a:rPr>
              <a:t>Phase 2</a:t>
            </a:r>
            <a:r>
              <a:rPr lang="en-US" sz="2000" dirty="0">
                <a:sym typeface="Wingdings" panose="05000000000000000000" pitchFamily="2" charset="2"/>
              </a:rPr>
              <a:t> : Full capability in 2037</a:t>
            </a:r>
            <a:endParaRPr lang="en-US" sz="2000" dirty="0"/>
          </a:p>
        </p:txBody>
      </p:sp>
      <p:sp>
        <p:nvSpPr>
          <p:cNvPr id="23" name="ZoneTexte 21">
            <a:extLst>
              <a:ext uri="{FF2B5EF4-FFF2-40B4-BE49-F238E27FC236}">
                <a16:creationId xmlns:a16="http://schemas.microsoft.com/office/drawing/2014/main" id="{643D2B18-C87E-4C68-AD42-792BE5FB2668}"/>
              </a:ext>
            </a:extLst>
          </p:cNvPr>
          <p:cNvSpPr txBox="1"/>
          <p:nvPr/>
        </p:nvSpPr>
        <p:spPr>
          <a:xfrm>
            <a:off x="643210" y="4549509"/>
            <a:ext cx="1142241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>
                <a:sym typeface="Wingdings" panose="05000000000000000000" pitchFamily="2" charset="2"/>
              </a:rPr>
              <a:t> </a:t>
            </a:r>
            <a:r>
              <a:rPr lang="en-US" sz="2000" b="1" dirty="0">
                <a:sym typeface="Wingdings" panose="05000000000000000000" pitchFamily="2" charset="2"/>
              </a:rPr>
              <a:t>TDR</a:t>
            </a:r>
            <a:r>
              <a:rPr lang="en-US" sz="2000" dirty="0">
                <a:sym typeface="Wingdings" panose="05000000000000000000" pitchFamily="2" charset="2"/>
              </a:rPr>
              <a:t> 2024-2025  Construction plan consolidation</a:t>
            </a:r>
            <a:endParaRPr lang="en-US" sz="2000" dirty="0"/>
          </a:p>
        </p:txBody>
      </p:sp>
      <p:sp>
        <p:nvSpPr>
          <p:cNvPr id="29" name="ZoneTexte 4">
            <a:extLst>
              <a:ext uri="{FF2B5EF4-FFF2-40B4-BE49-F238E27FC236}">
                <a16:creationId xmlns:a16="http://schemas.microsoft.com/office/drawing/2014/main" id="{2DD6C23C-63EA-4C76-AA17-F2AF07F034C4}"/>
              </a:ext>
            </a:extLst>
          </p:cNvPr>
          <p:cNvSpPr txBox="1"/>
          <p:nvPr/>
        </p:nvSpPr>
        <p:spPr>
          <a:xfrm>
            <a:off x="643210" y="5105989"/>
            <a:ext cx="12474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If GO&lt;2026</a:t>
            </a:r>
          </a:p>
        </p:txBody>
      </p:sp>
      <p:sp>
        <p:nvSpPr>
          <p:cNvPr id="30" name="ZoneTexte 30">
            <a:extLst>
              <a:ext uri="{FF2B5EF4-FFF2-40B4-BE49-F238E27FC236}">
                <a16:creationId xmlns:a16="http://schemas.microsoft.com/office/drawing/2014/main" id="{1B22D8D9-0699-44B4-B3E4-E927B72E38DC}"/>
              </a:ext>
            </a:extLst>
          </p:cNvPr>
          <p:cNvSpPr txBox="1"/>
          <p:nvPr/>
        </p:nvSpPr>
        <p:spPr>
          <a:xfrm>
            <a:off x="643210" y="5611439"/>
            <a:ext cx="13628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If GO&lt;~2032</a:t>
            </a:r>
          </a:p>
        </p:txBody>
      </p:sp>
      <p:sp>
        <p:nvSpPr>
          <p:cNvPr id="31" name="ZoneTexte 13">
            <a:extLst>
              <a:ext uri="{FF2B5EF4-FFF2-40B4-BE49-F238E27FC236}">
                <a16:creationId xmlns:a16="http://schemas.microsoft.com/office/drawing/2014/main" id="{E5919DBF-DBFF-4A14-959E-B9C2AFFBEC3B}"/>
              </a:ext>
            </a:extLst>
          </p:cNvPr>
          <p:cNvSpPr txBox="1"/>
          <p:nvPr/>
        </p:nvSpPr>
        <p:spPr>
          <a:xfrm>
            <a:off x="3154690" y="2513374"/>
            <a:ext cx="633454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>
                <a:sym typeface="Wingdings" panose="05000000000000000000" pitchFamily="2" charset="2"/>
              </a:rPr>
              <a:t>High Resolution (HR) :     	~400 µs@50Hz  (2% DC) </a:t>
            </a:r>
            <a:endParaRPr lang="en-US" sz="2000" dirty="0"/>
          </a:p>
        </p:txBody>
      </p:sp>
      <p:grpSp>
        <p:nvGrpSpPr>
          <p:cNvPr id="6" name="Groupe 5">
            <a:extLst>
              <a:ext uri="{FF2B5EF4-FFF2-40B4-BE49-F238E27FC236}">
                <a16:creationId xmlns:a16="http://schemas.microsoft.com/office/drawing/2014/main" id="{1C6BA920-D2A1-4299-B0CA-36FC0A3B399F}"/>
              </a:ext>
            </a:extLst>
          </p:cNvPr>
          <p:cNvGrpSpPr/>
          <p:nvPr/>
        </p:nvGrpSpPr>
        <p:grpSpPr>
          <a:xfrm>
            <a:off x="481220" y="4138257"/>
            <a:ext cx="7141576" cy="832796"/>
            <a:chOff x="481220" y="4138257"/>
            <a:chExt cx="7141576" cy="832796"/>
          </a:xfrm>
        </p:grpSpPr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14E69141-37AD-43C3-8BFA-9057A20E43B1}"/>
                </a:ext>
              </a:extLst>
            </p:cNvPr>
            <p:cNvSpPr/>
            <p:nvPr/>
          </p:nvSpPr>
          <p:spPr>
            <a:xfrm>
              <a:off x="481220" y="4549509"/>
              <a:ext cx="7033485" cy="421544"/>
            </a:xfrm>
            <a:prstGeom prst="rect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4" name="ZoneTexte 3">
              <a:extLst>
                <a:ext uri="{FF2B5EF4-FFF2-40B4-BE49-F238E27FC236}">
                  <a16:creationId xmlns:a16="http://schemas.microsoft.com/office/drawing/2014/main" id="{56B24515-B9CA-4E0C-A8CC-C1431071E389}"/>
                </a:ext>
              </a:extLst>
            </p:cNvPr>
            <p:cNvSpPr txBox="1"/>
            <p:nvPr/>
          </p:nvSpPr>
          <p:spPr>
            <a:xfrm>
              <a:off x="4569203" y="4138257"/>
              <a:ext cx="3053593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2400" dirty="0" err="1">
                  <a:solidFill>
                    <a:srgbClr val="FF0000"/>
                  </a:solidFill>
                </a:rPr>
                <a:t>Results</a:t>
              </a:r>
              <a:r>
                <a:rPr lang="fr-FR" sz="2400" dirty="0">
                  <a:solidFill>
                    <a:srgbClr val="FF0000"/>
                  </a:solidFill>
                </a:rPr>
                <a:t> </a:t>
              </a:r>
              <a:r>
                <a:rPr lang="fr-FR" sz="2400" dirty="0" err="1">
                  <a:solidFill>
                    <a:srgbClr val="FF0000"/>
                  </a:solidFill>
                </a:rPr>
                <a:t>presented</a:t>
              </a:r>
              <a:r>
                <a:rPr lang="fr-FR" sz="2400" dirty="0">
                  <a:solidFill>
                    <a:srgbClr val="FF0000"/>
                  </a:solidFill>
                </a:rPr>
                <a:t> </a:t>
              </a:r>
              <a:r>
                <a:rPr lang="fr-FR" sz="2400" dirty="0" err="1">
                  <a:solidFill>
                    <a:srgbClr val="FF0000"/>
                  </a:solidFill>
                </a:rPr>
                <a:t>here</a:t>
              </a:r>
              <a:endParaRPr lang="fr-FR" sz="2400" dirty="0">
                <a:solidFill>
                  <a:srgbClr val="FF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914934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7B33C42-48A2-9B38-77BB-B97F36274E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52513" y="0"/>
            <a:ext cx="10515600" cy="1281113"/>
          </a:xfrm>
        </p:spPr>
        <p:txBody>
          <a:bodyPr/>
          <a:lstStyle/>
          <a:p>
            <a:r>
              <a:rPr lang="fr-FR" dirty="0">
                <a:solidFill>
                  <a:srgbClr val="006EB7"/>
                </a:solidFill>
              </a:rPr>
              <a:t>Organisation</a:t>
            </a:r>
          </a:p>
        </p:txBody>
      </p:sp>
      <p:cxnSp>
        <p:nvCxnSpPr>
          <p:cNvPr id="5" name="Connecteur droit 4">
            <a:extLst>
              <a:ext uri="{FF2B5EF4-FFF2-40B4-BE49-F238E27FC236}">
                <a16:creationId xmlns:a16="http://schemas.microsoft.com/office/drawing/2014/main" id="{ED36696F-B35C-BA11-87F4-609B2CAA50B3}"/>
              </a:ext>
            </a:extLst>
          </p:cNvPr>
          <p:cNvCxnSpPr>
            <a:cxnSpLocks/>
          </p:cNvCxnSpPr>
          <p:nvPr/>
        </p:nvCxnSpPr>
        <p:spPr>
          <a:xfrm>
            <a:off x="1142779" y="933547"/>
            <a:ext cx="2944454" cy="0"/>
          </a:xfrm>
          <a:prstGeom prst="line">
            <a:avLst/>
          </a:prstGeom>
          <a:ln w="76200">
            <a:solidFill>
              <a:srgbClr val="FBBA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7" name="Espace réservé du numéro de diapositive 3">
            <a:extLst>
              <a:ext uri="{FF2B5EF4-FFF2-40B4-BE49-F238E27FC236}">
                <a16:creationId xmlns:a16="http://schemas.microsoft.com/office/drawing/2014/main" id="{A1B7A467-3914-DC08-A099-90F98B108E16}"/>
              </a:ext>
            </a:extLst>
          </p:cNvPr>
          <p:cNvSpPr>
            <a:spLocks noGrp="1"/>
          </p:cNvSpPr>
          <p:nvPr/>
        </p:nvSpPr>
        <p:spPr>
          <a:xfrm>
            <a:off x="8705451" y="64928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6002787-6920-9346-BB17-CDA83B09E74F}" type="slidenum">
              <a:rPr lang="fr-FR" sz="1100" smtClean="0">
                <a:latin typeface="Arial" panose="020B0604020202020204" pitchFamily="34" charset="0"/>
                <a:cs typeface="Arial" panose="020B0604020202020204" pitchFamily="34" charset="0"/>
              </a:rPr>
              <a:pPr/>
              <a:t>3</a:t>
            </a:fld>
            <a:endParaRPr lang="fr-FR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5" name="Titre 1">
            <a:extLst>
              <a:ext uri="{FF2B5EF4-FFF2-40B4-BE49-F238E27FC236}">
                <a16:creationId xmlns:a16="http://schemas.microsoft.com/office/drawing/2014/main" id="{9C11965C-6CC6-4217-B58D-4D092C71AEE0}"/>
              </a:ext>
            </a:extLst>
          </p:cNvPr>
          <p:cNvSpPr txBox="1">
            <a:spLocks/>
          </p:cNvSpPr>
          <p:nvPr/>
        </p:nvSpPr>
        <p:spPr>
          <a:xfrm>
            <a:off x="222390" y="6493363"/>
            <a:ext cx="10801300" cy="342900"/>
          </a:xfrm>
          <a:prstGeom prst="rect">
            <a:avLst/>
          </a:prstGeom>
        </p:spPr>
        <p:txBody>
          <a:bodyPr anchor="b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>
                <a:solidFill>
                  <a:srgbClr val="1B345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26/11/2025 – MLZ/LLB workshop – ICONE TDR results</a:t>
            </a:r>
          </a:p>
        </p:txBody>
      </p:sp>
      <p:sp>
        <p:nvSpPr>
          <p:cNvPr id="46" name="Rectangle : coins arrondis 34">
            <a:extLst>
              <a:ext uri="{FF2B5EF4-FFF2-40B4-BE49-F238E27FC236}">
                <a16:creationId xmlns:a16="http://schemas.microsoft.com/office/drawing/2014/main" id="{99971894-6EE5-4DAC-9BAD-52DADE5A6FD5}"/>
              </a:ext>
            </a:extLst>
          </p:cNvPr>
          <p:cNvSpPr/>
          <p:nvPr/>
        </p:nvSpPr>
        <p:spPr>
          <a:xfrm>
            <a:off x="3599235" y="2448234"/>
            <a:ext cx="5175114" cy="2162906"/>
          </a:xfrm>
          <a:prstGeom prst="roundRect">
            <a:avLst/>
          </a:prstGeom>
          <a:solidFill>
            <a:srgbClr val="E5A8A8"/>
          </a:solidFill>
          <a:ln>
            <a:solidFill>
              <a:srgbClr val="9C232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 sz="16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8" name="ZoneTexte 3">
            <a:extLst>
              <a:ext uri="{FF2B5EF4-FFF2-40B4-BE49-F238E27FC236}">
                <a16:creationId xmlns:a16="http://schemas.microsoft.com/office/drawing/2014/main" id="{6F141C49-039E-420A-8CBE-51D01934CFE4}"/>
              </a:ext>
            </a:extLst>
          </p:cNvPr>
          <p:cNvSpPr txBox="1"/>
          <p:nvPr/>
        </p:nvSpPr>
        <p:spPr>
          <a:xfrm>
            <a:off x="4402723" y="1952048"/>
            <a:ext cx="3353440" cy="338554"/>
          </a:xfrm>
          <a:prstGeom prst="rect">
            <a:avLst/>
          </a:prstGeom>
          <a:solidFill>
            <a:srgbClr val="9C9C23"/>
          </a:solidFill>
          <a:ln w="28575">
            <a:solidFill>
              <a:srgbClr val="5A5A03"/>
            </a:solidFill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sz="16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Steering</a:t>
            </a:r>
            <a:r>
              <a:rPr lang="fr-FR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6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Committee</a:t>
            </a:r>
            <a:r>
              <a:rPr lang="fr-FR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(CEA, CNRS)</a:t>
            </a:r>
          </a:p>
        </p:txBody>
      </p:sp>
      <p:cxnSp>
        <p:nvCxnSpPr>
          <p:cNvPr id="49" name="Connecteur droit avec flèche 48">
            <a:extLst>
              <a:ext uri="{FF2B5EF4-FFF2-40B4-BE49-F238E27FC236}">
                <a16:creationId xmlns:a16="http://schemas.microsoft.com/office/drawing/2014/main" id="{46AFFB52-D26F-402C-A910-564BF93EEC30}"/>
              </a:ext>
            </a:extLst>
          </p:cNvPr>
          <p:cNvCxnSpPr>
            <a:cxnSpLocks/>
            <a:stCxn id="48" idx="2"/>
            <a:endCxn id="61" idx="0"/>
          </p:cNvCxnSpPr>
          <p:nvPr/>
        </p:nvCxnSpPr>
        <p:spPr>
          <a:xfrm flipH="1">
            <a:off x="6076749" y="2290602"/>
            <a:ext cx="2694" cy="182203"/>
          </a:xfrm>
          <a:prstGeom prst="straightConnector1">
            <a:avLst/>
          </a:prstGeom>
          <a:ln w="28575">
            <a:solidFill>
              <a:srgbClr val="5A5A0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Rectangle 49">
            <a:extLst>
              <a:ext uri="{FF2B5EF4-FFF2-40B4-BE49-F238E27FC236}">
                <a16:creationId xmlns:a16="http://schemas.microsoft.com/office/drawing/2014/main" id="{0AF7D2F4-0385-42FE-BF03-5349BDA6B558}"/>
              </a:ext>
            </a:extLst>
          </p:cNvPr>
          <p:cNvSpPr/>
          <p:nvPr/>
        </p:nvSpPr>
        <p:spPr>
          <a:xfrm>
            <a:off x="3715967" y="2861202"/>
            <a:ext cx="2470824" cy="720000"/>
          </a:xfrm>
          <a:prstGeom prst="rect">
            <a:avLst/>
          </a:prstGeom>
          <a:solidFill>
            <a:srgbClr val="BF5050"/>
          </a:solidFill>
          <a:ln>
            <a:solidFill>
              <a:srgbClr val="5A030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sz="1600" dirty="0">
                <a:latin typeface="Arial" panose="020B0604020202020204" pitchFamily="34" charset="0"/>
                <a:cs typeface="Arial" panose="020B0604020202020204" pitchFamily="34" charset="0"/>
              </a:rPr>
              <a:t>SO </a:t>
            </a:r>
          </a:p>
          <a:p>
            <a:pPr algn="ctr"/>
            <a:r>
              <a:rPr lang="fr-FR" sz="1600" dirty="0">
                <a:latin typeface="Arial" panose="020B0604020202020204" pitchFamily="34" charset="0"/>
                <a:cs typeface="Arial" panose="020B0604020202020204" pitchFamily="34" charset="0"/>
              </a:rPr>
              <a:t>A. Desmedt (CNRS)</a:t>
            </a: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696E83DF-C49A-4D51-A367-1BDA22F23C3D}"/>
              </a:ext>
            </a:extLst>
          </p:cNvPr>
          <p:cNvSpPr/>
          <p:nvPr/>
        </p:nvSpPr>
        <p:spPr>
          <a:xfrm>
            <a:off x="4893011" y="3703377"/>
            <a:ext cx="3414409" cy="720000"/>
          </a:xfrm>
          <a:prstGeom prst="rect">
            <a:avLst/>
          </a:prstGeom>
          <a:gradFill flip="none" rotWithShape="1">
            <a:gsLst>
              <a:gs pos="0">
                <a:srgbClr val="9C2323"/>
              </a:gs>
              <a:gs pos="56000">
                <a:srgbClr val="9C2323"/>
              </a:gs>
              <a:gs pos="100000">
                <a:srgbClr val="BF5050"/>
              </a:gs>
            </a:gsLst>
            <a:lin ang="10800000" scaled="1"/>
            <a:tileRect/>
          </a:gradFill>
          <a:ln>
            <a:solidFill>
              <a:srgbClr val="5A030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sz="1600" dirty="0">
                <a:latin typeface="Arial" panose="020B0604020202020204" pitchFamily="34" charset="0"/>
                <a:cs typeface="Arial" panose="020B0604020202020204" pitchFamily="34" charset="0"/>
              </a:rPr>
              <a:t>PMO</a:t>
            </a:r>
          </a:p>
          <a:p>
            <a:pPr algn="ctr"/>
            <a:r>
              <a:rPr lang="fr-FR" sz="1600" dirty="0">
                <a:latin typeface="Arial" panose="020B0604020202020204" pitchFamily="34" charset="0"/>
                <a:cs typeface="Arial" panose="020B0604020202020204" pitchFamily="34" charset="0"/>
              </a:rPr>
              <a:t>T. </a:t>
            </a:r>
            <a:r>
              <a:rPr lang="fr-FR" sz="1600" dirty="0" err="1">
                <a:latin typeface="Arial" panose="020B0604020202020204" pitchFamily="34" charset="0"/>
                <a:cs typeface="Arial" panose="020B0604020202020204" pitchFamily="34" charset="0"/>
              </a:rPr>
              <a:t>Vassiliadès</a:t>
            </a:r>
            <a:r>
              <a:rPr lang="fr-FR" sz="1600" dirty="0">
                <a:latin typeface="Arial" panose="020B0604020202020204" pitchFamily="34" charset="0"/>
                <a:cs typeface="Arial" panose="020B0604020202020204" pitchFamily="34" charset="0"/>
              </a:rPr>
              <a:t> (CNRS)</a:t>
            </a: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23D8BC49-144B-4E02-BE05-0FAF6A803E5E}"/>
              </a:ext>
            </a:extLst>
          </p:cNvPr>
          <p:cNvSpPr/>
          <p:nvPr/>
        </p:nvSpPr>
        <p:spPr>
          <a:xfrm>
            <a:off x="3191433" y="5085811"/>
            <a:ext cx="3189600" cy="685477"/>
          </a:xfrm>
          <a:prstGeom prst="rect">
            <a:avLst/>
          </a:prstGeom>
          <a:solidFill>
            <a:srgbClr val="23239C"/>
          </a:solidFill>
          <a:ln>
            <a:solidFill>
              <a:srgbClr val="03035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sz="1600" b="1" dirty="0">
                <a:latin typeface="Arial" panose="020B0604020202020204" pitchFamily="34" charset="0"/>
                <a:cs typeface="Arial" panose="020B0604020202020204" pitchFamily="34" charset="0"/>
              </a:rPr>
              <a:t>WP3</a:t>
            </a:r>
            <a:r>
              <a:rPr lang="fr-FR" sz="1600" dirty="0">
                <a:latin typeface="Arial" panose="020B0604020202020204" pitchFamily="34" charset="0"/>
                <a:cs typeface="Arial" panose="020B0604020202020204" pitchFamily="34" charset="0"/>
              </a:rPr>
              <a:t>: TMR Sets </a:t>
            </a:r>
          </a:p>
          <a:p>
            <a:pPr algn="ctr"/>
            <a:r>
              <a:rPr lang="fr-FR" sz="1600" dirty="0">
                <a:latin typeface="Arial" panose="020B0604020202020204" pitchFamily="34" charset="0"/>
                <a:cs typeface="Arial" panose="020B0604020202020204" pitchFamily="34" charset="0"/>
              </a:rPr>
              <a:t>F. Ott (CEA)</a:t>
            </a:r>
          </a:p>
        </p:txBody>
      </p:sp>
      <p:sp>
        <p:nvSpPr>
          <p:cNvPr id="53" name="Flèche à angle droit 74">
            <a:extLst>
              <a:ext uri="{FF2B5EF4-FFF2-40B4-BE49-F238E27FC236}">
                <a16:creationId xmlns:a16="http://schemas.microsoft.com/office/drawing/2014/main" id="{4813EEDE-4CAB-48CE-AAAA-27800C83815D}"/>
              </a:ext>
            </a:extLst>
          </p:cNvPr>
          <p:cNvSpPr/>
          <p:nvPr/>
        </p:nvSpPr>
        <p:spPr>
          <a:xfrm rot="5400000">
            <a:off x="2912541" y="5359640"/>
            <a:ext cx="933657" cy="379071"/>
          </a:xfrm>
          <a:prstGeom prst="bentUpArrow">
            <a:avLst>
              <a:gd name="adj1" fmla="val 3109"/>
              <a:gd name="adj2" fmla="val 5597"/>
              <a:gd name="adj3" fmla="val 25000"/>
            </a:avLst>
          </a:prstGeom>
          <a:solidFill>
            <a:srgbClr val="03035A"/>
          </a:solidFill>
          <a:ln>
            <a:solidFill>
              <a:srgbClr val="03035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 sz="16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4" name="ZoneTexte 54">
            <a:extLst>
              <a:ext uri="{FF2B5EF4-FFF2-40B4-BE49-F238E27FC236}">
                <a16:creationId xmlns:a16="http://schemas.microsoft.com/office/drawing/2014/main" id="{64E93CB7-C2D8-4391-A999-1551B2B60D9F}"/>
              </a:ext>
            </a:extLst>
          </p:cNvPr>
          <p:cNvSpPr txBox="1"/>
          <p:nvPr/>
        </p:nvSpPr>
        <p:spPr>
          <a:xfrm>
            <a:off x="3545936" y="5820540"/>
            <a:ext cx="2459445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400" dirty="0">
                <a:solidFill>
                  <a:srgbClr val="03035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Neutron production</a:t>
            </a:r>
          </a:p>
        </p:txBody>
      </p:sp>
      <p:sp>
        <p:nvSpPr>
          <p:cNvPr id="55" name="Ellipse 54">
            <a:extLst>
              <a:ext uri="{FF2B5EF4-FFF2-40B4-BE49-F238E27FC236}">
                <a16:creationId xmlns:a16="http://schemas.microsoft.com/office/drawing/2014/main" id="{70289E1B-EA42-4630-812C-1938560CA056}"/>
              </a:ext>
            </a:extLst>
          </p:cNvPr>
          <p:cNvSpPr/>
          <p:nvPr/>
        </p:nvSpPr>
        <p:spPr>
          <a:xfrm>
            <a:off x="685966" y="2836155"/>
            <a:ext cx="2484434" cy="753918"/>
          </a:xfrm>
          <a:prstGeom prst="ellipse">
            <a:avLst/>
          </a:prstGeom>
          <a:solidFill>
            <a:srgbClr val="BF5050"/>
          </a:solidFill>
          <a:ln>
            <a:solidFill>
              <a:srgbClr val="9C2323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lIns="0" tIns="0" rIns="0" bIns="0"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tabLst>
                <a:tab pos="720725" algn="l"/>
              </a:tabLst>
            </a:pPr>
            <a:r>
              <a:rPr lang="fr-FR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Scientific Advisory </a:t>
            </a:r>
            <a:r>
              <a:rPr lang="fr-FR" sz="16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Board</a:t>
            </a:r>
            <a:endParaRPr lang="fr-FR" sz="1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56" name="Connecteur droit avec flèche 55">
            <a:extLst>
              <a:ext uri="{FF2B5EF4-FFF2-40B4-BE49-F238E27FC236}">
                <a16:creationId xmlns:a16="http://schemas.microsoft.com/office/drawing/2014/main" id="{B8E5FD1F-5250-4B74-A3AC-EE004C8894BE}"/>
              </a:ext>
            </a:extLst>
          </p:cNvPr>
          <p:cNvCxnSpPr>
            <a:cxnSpLocks/>
            <a:stCxn id="55" idx="6"/>
            <a:endCxn id="50" idx="1"/>
          </p:cNvCxnSpPr>
          <p:nvPr/>
        </p:nvCxnSpPr>
        <p:spPr>
          <a:xfrm>
            <a:off x="3170400" y="3213114"/>
            <a:ext cx="545567" cy="8088"/>
          </a:xfrm>
          <a:prstGeom prst="straightConnector1">
            <a:avLst/>
          </a:prstGeom>
          <a:ln>
            <a:solidFill>
              <a:srgbClr val="5A0303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ZoneTexte 17">
            <a:extLst>
              <a:ext uri="{FF2B5EF4-FFF2-40B4-BE49-F238E27FC236}">
                <a16:creationId xmlns:a16="http://schemas.microsoft.com/office/drawing/2014/main" id="{2082AF34-415F-4E89-AAD0-74761DACC482}"/>
              </a:ext>
            </a:extLst>
          </p:cNvPr>
          <p:cNvSpPr txBox="1"/>
          <p:nvPr/>
        </p:nvSpPr>
        <p:spPr>
          <a:xfrm>
            <a:off x="593466" y="5804306"/>
            <a:ext cx="2610555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400" dirty="0">
                <a:solidFill>
                  <a:srgbClr val="035A0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Neutron use</a:t>
            </a:r>
            <a:endParaRPr lang="fr-FR" sz="900" i="1" dirty="0">
              <a:solidFill>
                <a:srgbClr val="035A03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C5382E99-329A-4E12-844E-9720B6125305}"/>
              </a:ext>
            </a:extLst>
          </p:cNvPr>
          <p:cNvSpPr/>
          <p:nvPr/>
        </p:nvSpPr>
        <p:spPr>
          <a:xfrm>
            <a:off x="6439893" y="5085811"/>
            <a:ext cx="2626288" cy="685477"/>
          </a:xfrm>
          <a:prstGeom prst="rect">
            <a:avLst/>
          </a:prstGeom>
          <a:solidFill>
            <a:srgbClr val="9C239C"/>
          </a:solidFill>
          <a:ln>
            <a:solidFill>
              <a:srgbClr val="5A035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sz="1600" b="1" dirty="0">
                <a:latin typeface="Arial" panose="020B0604020202020204" pitchFamily="34" charset="0"/>
                <a:cs typeface="Arial" panose="020B0604020202020204" pitchFamily="34" charset="0"/>
              </a:rPr>
              <a:t>WP4</a:t>
            </a:r>
            <a:r>
              <a:rPr lang="fr-FR" sz="1600" dirty="0">
                <a:latin typeface="Arial" panose="020B0604020202020204" pitchFamily="34" charset="0"/>
                <a:cs typeface="Arial" panose="020B0604020202020204" pitchFamily="34" charset="0"/>
              </a:rPr>
              <a:t>: LINAC</a:t>
            </a:r>
          </a:p>
          <a:p>
            <a:pPr algn="ctr"/>
            <a:r>
              <a:rPr lang="fr-FR" sz="1600" dirty="0">
                <a:latin typeface="Arial" panose="020B0604020202020204" pitchFamily="34" charset="0"/>
                <a:cs typeface="Arial" panose="020B0604020202020204" pitchFamily="34" charset="0"/>
              </a:rPr>
              <a:t>D. </a:t>
            </a:r>
            <a:r>
              <a:rPr lang="fr-FR" sz="1600" dirty="0" err="1">
                <a:latin typeface="Arial" panose="020B0604020202020204" pitchFamily="34" charset="0"/>
                <a:cs typeface="Arial" panose="020B0604020202020204" pitchFamily="34" charset="0"/>
              </a:rPr>
              <a:t>Uriot</a:t>
            </a:r>
            <a:r>
              <a:rPr lang="fr-FR" sz="1600" dirty="0">
                <a:latin typeface="Arial" panose="020B0604020202020204" pitchFamily="34" charset="0"/>
                <a:cs typeface="Arial" panose="020B0604020202020204" pitchFamily="34" charset="0"/>
              </a:rPr>
              <a:t> (CEA)</a:t>
            </a:r>
          </a:p>
        </p:txBody>
      </p:sp>
      <p:sp>
        <p:nvSpPr>
          <p:cNvPr id="59" name="Flèche à angle droit 89">
            <a:extLst>
              <a:ext uri="{FF2B5EF4-FFF2-40B4-BE49-F238E27FC236}">
                <a16:creationId xmlns:a16="http://schemas.microsoft.com/office/drawing/2014/main" id="{270AAB93-526A-4CB9-B83C-ACB3EF24DA1D}"/>
              </a:ext>
            </a:extLst>
          </p:cNvPr>
          <p:cNvSpPr/>
          <p:nvPr/>
        </p:nvSpPr>
        <p:spPr>
          <a:xfrm rot="5400000">
            <a:off x="6156172" y="5367993"/>
            <a:ext cx="928603" cy="379071"/>
          </a:xfrm>
          <a:prstGeom prst="bentUpArrow">
            <a:avLst>
              <a:gd name="adj1" fmla="val 3109"/>
              <a:gd name="adj2" fmla="val 5597"/>
              <a:gd name="adj3" fmla="val 25000"/>
            </a:avLst>
          </a:prstGeom>
          <a:solidFill>
            <a:srgbClr val="5A035A"/>
          </a:solidFill>
          <a:ln>
            <a:solidFill>
              <a:srgbClr val="5A035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 sz="16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0" name="ZoneTexte 30">
            <a:extLst>
              <a:ext uri="{FF2B5EF4-FFF2-40B4-BE49-F238E27FC236}">
                <a16:creationId xmlns:a16="http://schemas.microsoft.com/office/drawing/2014/main" id="{B7C2734F-0BC7-42E0-9847-0E213FA549AC}"/>
              </a:ext>
            </a:extLst>
          </p:cNvPr>
          <p:cNvSpPr txBox="1"/>
          <p:nvPr/>
        </p:nvSpPr>
        <p:spPr>
          <a:xfrm>
            <a:off x="6791800" y="5825976"/>
            <a:ext cx="237625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400" dirty="0">
                <a:solidFill>
                  <a:srgbClr val="5A035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Proton production</a:t>
            </a:r>
          </a:p>
        </p:txBody>
      </p:sp>
      <p:sp>
        <p:nvSpPr>
          <p:cNvPr id="61" name="ZoneTexte 41">
            <a:extLst>
              <a:ext uri="{FF2B5EF4-FFF2-40B4-BE49-F238E27FC236}">
                <a16:creationId xmlns:a16="http://schemas.microsoft.com/office/drawing/2014/main" id="{848380BE-F6A7-4918-AC3F-337DF489A47B}"/>
              </a:ext>
            </a:extLst>
          </p:cNvPr>
          <p:cNvSpPr txBox="1"/>
          <p:nvPr/>
        </p:nvSpPr>
        <p:spPr>
          <a:xfrm>
            <a:off x="4144684" y="2472805"/>
            <a:ext cx="386412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sz="1600" b="1" dirty="0">
                <a:solidFill>
                  <a:srgbClr val="5A030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WP1</a:t>
            </a:r>
            <a:r>
              <a:rPr lang="fr-FR" sz="1600" dirty="0">
                <a:solidFill>
                  <a:srgbClr val="5A030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PROJET MANAGEMENT</a:t>
            </a:r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F8306B14-3144-4C3B-9C93-9A36AAEE4B12}"/>
              </a:ext>
            </a:extLst>
          </p:cNvPr>
          <p:cNvSpPr/>
          <p:nvPr/>
        </p:nvSpPr>
        <p:spPr>
          <a:xfrm>
            <a:off x="209029" y="5079779"/>
            <a:ext cx="2946547" cy="670646"/>
          </a:xfrm>
          <a:prstGeom prst="rect">
            <a:avLst/>
          </a:prstGeom>
          <a:solidFill>
            <a:srgbClr val="239C23"/>
          </a:solidFill>
          <a:ln>
            <a:solidFill>
              <a:srgbClr val="035A0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sz="1600" b="1" dirty="0">
                <a:latin typeface="Arial" panose="020B0604020202020204" pitchFamily="34" charset="0"/>
                <a:cs typeface="Arial" panose="020B0604020202020204" pitchFamily="34" charset="0"/>
              </a:rPr>
              <a:t>WP2</a:t>
            </a:r>
            <a:r>
              <a:rPr lang="fr-FR" sz="1600" dirty="0">
                <a:latin typeface="Arial" panose="020B0604020202020204" pitchFamily="34" charset="0"/>
                <a:cs typeface="Arial" panose="020B0604020202020204" pitchFamily="34" charset="0"/>
              </a:rPr>
              <a:t>: INSTRUMENTS</a:t>
            </a:r>
          </a:p>
          <a:p>
            <a:pPr algn="ctr"/>
            <a:r>
              <a:rPr lang="fr-FR" sz="1600" dirty="0">
                <a:latin typeface="Arial" panose="020B0604020202020204" pitchFamily="34" charset="0"/>
                <a:cs typeface="Arial" panose="020B0604020202020204" pitchFamily="34" charset="0"/>
              </a:rPr>
              <a:t>X. </a:t>
            </a:r>
            <a:r>
              <a:rPr lang="fr-FR" sz="1600" dirty="0" err="1">
                <a:latin typeface="Arial" panose="020B0604020202020204" pitchFamily="34" charset="0"/>
                <a:cs typeface="Arial" panose="020B0604020202020204" pitchFamily="34" charset="0"/>
              </a:rPr>
              <a:t>Fabrèges</a:t>
            </a:r>
            <a:r>
              <a:rPr lang="fr-FR" sz="1600" dirty="0">
                <a:latin typeface="Arial" panose="020B0604020202020204" pitchFamily="34" charset="0"/>
                <a:cs typeface="Arial" panose="020B0604020202020204" pitchFamily="34" charset="0"/>
              </a:rPr>
              <a:t> (CNRS)</a:t>
            </a:r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B4231518-0165-4239-9804-13D32594A601}"/>
              </a:ext>
            </a:extLst>
          </p:cNvPr>
          <p:cNvSpPr/>
          <p:nvPr/>
        </p:nvSpPr>
        <p:spPr>
          <a:xfrm>
            <a:off x="6277707" y="2856278"/>
            <a:ext cx="2428548" cy="720000"/>
          </a:xfrm>
          <a:prstGeom prst="rect">
            <a:avLst/>
          </a:prstGeom>
          <a:solidFill>
            <a:srgbClr val="9C2323"/>
          </a:solidFill>
          <a:ln>
            <a:solidFill>
              <a:srgbClr val="5A030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sz="1600" dirty="0">
                <a:latin typeface="Arial" panose="020B0604020202020204" pitchFamily="34" charset="0"/>
                <a:cs typeface="Arial" panose="020B0604020202020204" pitchFamily="34" charset="0"/>
              </a:rPr>
              <a:t>PL</a:t>
            </a:r>
          </a:p>
          <a:p>
            <a:pPr algn="ctr"/>
            <a:r>
              <a:rPr lang="fr-FR" sz="1600" dirty="0">
                <a:latin typeface="Arial" panose="020B0604020202020204" pitchFamily="34" charset="0"/>
                <a:cs typeface="Arial" panose="020B0604020202020204" pitchFamily="34" charset="0"/>
              </a:rPr>
              <a:t>N. Pichoff (CEA)</a:t>
            </a:r>
            <a:endParaRPr lang="fr-FR" sz="16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4" name="Ellipse 63">
            <a:extLst>
              <a:ext uri="{FF2B5EF4-FFF2-40B4-BE49-F238E27FC236}">
                <a16:creationId xmlns:a16="http://schemas.microsoft.com/office/drawing/2014/main" id="{A59BBCFC-8481-4B6B-B30E-58A426A4BE2A}"/>
              </a:ext>
            </a:extLst>
          </p:cNvPr>
          <p:cNvSpPr/>
          <p:nvPr/>
        </p:nvSpPr>
        <p:spPr>
          <a:xfrm>
            <a:off x="9213672" y="2836654"/>
            <a:ext cx="2484434" cy="753918"/>
          </a:xfrm>
          <a:prstGeom prst="ellipse">
            <a:avLst/>
          </a:prstGeom>
          <a:solidFill>
            <a:srgbClr val="9C2323"/>
          </a:solidFill>
          <a:ln>
            <a:solidFill>
              <a:srgbClr val="5A0303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lIns="0" tIns="0" rIns="0" bIns="0"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tabLst>
                <a:tab pos="720725" algn="l"/>
              </a:tabLst>
            </a:pPr>
            <a:r>
              <a:rPr lang="fr-FR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Resource </a:t>
            </a:r>
            <a:r>
              <a:rPr lang="fr-FR" sz="16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Committee</a:t>
            </a:r>
            <a:endParaRPr lang="fr-FR" sz="1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5" name="Connecteur droit avec flèche 64">
            <a:extLst>
              <a:ext uri="{FF2B5EF4-FFF2-40B4-BE49-F238E27FC236}">
                <a16:creationId xmlns:a16="http://schemas.microsoft.com/office/drawing/2014/main" id="{2FDC599A-84F7-494B-AE11-0C07F34F75A7}"/>
              </a:ext>
            </a:extLst>
          </p:cNvPr>
          <p:cNvCxnSpPr>
            <a:cxnSpLocks/>
            <a:stCxn id="63" idx="3"/>
          </p:cNvCxnSpPr>
          <p:nvPr/>
        </p:nvCxnSpPr>
        <p:spPr>
          <a:xfrm>
            <a:off x="8706255" y="3216278"/>
            <a:ext cx="509501" cy="734"/>
          </a:xfrm>
          <a:prstGeom prst="straightConnector1">
            <a:avLst/>
          </a:prstGeom>
          <a:ln>
            <a:solidFill>
              <a:srgbClr val="5A0303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ZoneTexte 3">
            <a:extLst>
              <a:ext uri="{FF2B5EF4-FFF2-40B4-BE49-F238E27FC236}">
                <a16:creationId xmlns:a16="http://schemas.microsoft.com/office/drawing/2014/main" id="{7FB0E147-E945-4379-B585-2BA62A54E4D6}"/>
              </a:ext>
            </a:extLst>
          </p:cNvPr>
          <p:cNvSpPr txBox="1"/>
          <p:nvPr/>
        </p:nvSpPr>
        <p:spPr>
          <a:xfrm>
            <a:off x="3882225" y="1460004"/>
            <a:ext cx="4358576" cy="338554"/>
          </a:xfrm>
          <a:prstGeom prst="rect">
            <a:avLst/>
          </a:prstGeom>
          <a:solidFill>
            <a:srgbClr val="9C9C23"/>
          </a:solidFill>
          <a:ln w="28575">
            <a:solidFill>
              <a:srgbClr val="5A5A03"/>
            </a:solidFill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Control </a:t>
            </a:r>
            <a:r>
              <a:rPr lang="fr-FR" sz="16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Committee</a:t>
            </a:r>
            <a:r>
              <a:rPr lang="fr-FR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(CEA, CNRS, MESR)</a:t>
            </a:r>
          </a:p>
        </p:txBody>
      </p:sp>
      <p:cxnSp>
        <p:nvCxnSpPr>
          <p:cNvPr id="67" name="Connecteur droit avec flèche 66">
            <a:extLst>
              <a:ext uri="{FF2B5EF4-FFF2-40B4-BE49-F238E27FC236}">
                <a16:creationId xmlns:a16="http://schemas.microsoft.com/office/drawing/2014/main" id="{18A785F2-0882-4B57-ADD1-C3B3CF574245}"/>
              </a:ext>
            </a:extLst>
          </p:cNvPr>
          <p:cNvCxnSpPr>
            <a:cxnSpLocks/>
          </p:cNvCxnSpPr>
          <p:nvPr/>
        </p:nvCxnSpPr>
        <p:spPr>
          <a:xfrm>
            <a:off x="6079442" y="1815472"/>
            <a:ext cx="0" cy="159343"/>
          </a:xfrm>
          <a:prstGeom prst="straightConnector1">
            <a:avLst/>
          </a:prstGeom>
          <a:ln w="28575">
            <a:solidFill>
              <a:srgbClr val="5A5A0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7" name="Flèche à angle droit 98">
            <a:extLst>
              <a:ext uri="{FF2B5EF4-FFF2-40B4-BE49-F238E27FC236}">
                <a16:creationId xmlns:a16="http://schemas.microsoft.com/office/drawing/2014/main" id="{435EA3EC-0E5A-44EB-803D-84905D42D46D}"/>
              </a:ext>
            </a:extLst>
          </p:cNvPr>
          <p:cNvSpPr/>
          <p:nvPr/>
        </p:nvSpPr>
        <p:spPr>
          <a:xfrm rot="5400000">
            <a:off x="-57836" y="5358907"/>
            <a:ext cx="901718" cy="379071"/>
          </a:xfrm>
          <a:prstGeom prst="bentUpArrow">
            <a:avLst>
              <a:gd name="adj1" fmla="val 3109"/>
              <a:gd name="adj2" fmla="val 5597"/>
              <a:gd name="adj3" fmla="val 25000"/>
            </a:avLst>
          </a:prstGeom>
          <a:solidFill>
            <a:srgbClr val="035A03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 sz="16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8" name="Image 107">
            <a:extLst>
              <a:ext uri="{FF2B5EF4-FFF2-40B4-BE49-F238E27FC236}">
                <a16:creationId xmlns:a16="http://schemas.microsoft.com/office/drawing/2014/main" id="{098815EF-3A9D-4D2B-9575-272499540C3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18293" y="5529244"/>
            <a:ext cx="216000" cy="216000"/>
          </a:xfrm>
          <a:prstGeom prst="rect">
            <a:avLst/>
          </a:prstGeom>
        </p:spPr>
      </p:pic>
      <p:pic>
        <p:nvPicPr>
          <p:cNvPr id="109" name="Image 108">
            <a:extLst>
              <a:ext uri="{FF2B5EF4-FFF2-40B4-BE49-F238E27FC236}">
                <a16:creationId xmlns:a16="http://schemas.microsoft.com/office/drawing/2014/main" id="{611CFAA0-4CEC-419D-9A25-604CE93BD67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14199" y="5520281"/>
            <a:ext cx="214809" cy="216000"/>
          </a:xfrm>
          <a:prstGeom prst="rect">
            <a:avLst/>
          </a:prstGeom>
        </p:spPr>
      </p:pic>
      <p:grpSp>
        <p:nvGrpSpPr>
          <p:cNvPr id="110" name="Groupe 109">
            <a:extLst>
              <a:ext uri="{FF2B5EF4-FFF2-40B4-BE49-F238E27FC236}">
                <a16:creationId xmlns:a16="http://schemas.microsoft.com/office/drawing/2014/main" id="{2747C7E2-F73C-4478-ABCE-9ED85BD38237}"/>
              </a:ext>
            </a:extLst>
          </p:cNvPr>
          <p:cNvGrpSpPr/>
          <p:nvPr/>
        </p:nvGrpSpPr>
        <p:grpSpPr>
          <a:xfrm>
            <a:off x="9106079" y="5085811"/>
            <a:ext cx="3014586" cy="1049436"/>
            <a:chOff x="9106079" y="5085811"/>
            <a:chExt cx="3014586" cy="1049436"/>
          </a:xfrm>
        </p:grpSpPr>
        <p:sp>
          <p:nvSpPr>
            <p:cNvPr id="111" name="Rectangle 110">
              <a:extLst>
                <a:ext uri="{FF2B5EF4-FFF2-40B4-BE49-F238E27FC236}">
                  <a16:creationId xmlns:a16="http://schemas.microsoft.com/office/drawing/2014/main" id="{F105C815-156D-49D5-B716-BBD4A5D3F87C}"/>
                </a:ext>
              </a:extLst>
            </p:cNvPr>
            <p:cNvSpPr/>
            <p:nvPr/>
          </p:nvSpPr>
          <p:spPr>
            <a:xfrm>
              <a:off x="9114818" y="5085811"/>
              <a:ext cx="2957497" cy="685477"/>
            </a:xfrm>
            <a:prstGeom prst="rect">
              <a:avLst/>
            </a:prstGeom>
            <a:solidFill>
              <a:srgbClr val="239C9C"/>
            </a:solidFill>
            <a:ln>
              <a:solidFill>
                <a:srgbClr val="035A5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fr-FR" sz="1600" b="1" dirty="0">
                  <a:latin typeface="Arial" panose="020B0604020202020204" pitchFamily="34" charset="0"/>
                  <a:cs typeface="Arial" panose="020B0604020202020204" pitchFamily="34" charset="0"/>
                </a:rPr>
                <a:t>WP5</a:t>
              </a:r>
              <a:r>
                <a:rPr lang="fr-FR" sz="1600" dirty="0">
                  <a:latin typeface="Arial" panose="020B0604020202020204" pitchFamily="34" charset="0"/>
                  <a:cs typeface="Arial" panose="020B0604020202020204" pitchFamily="34" charset="0"/>
                </a:rPr>
                <a:t>: INFRASTRUCTURE</a:t>
              </a:r>
            </a:p>
            <a:p>
              <a:pPr algn="ctr"/>
              <a:r>
                <a:rPr lang="fr-FR" sz="1600" dirty="0">
                  <a:latin typeface="Arial" panose="020B0604020202020204" pitchFamily="34" charset="0"/>
                  <a:cs typeface="Arial" panose="020B0604020202020204" pitchFamily="34" charset="0"/>
                </a:rPr>
                <a:t>A. Ferland (CEA)</a:t>
              </a:r>
            </a:p>
          </p:txBody>
        </p:sp>
        <p:sp>
          <p:nvSpPr>
            <p:cNvPr id="112" name="Flèche à angle droit 75">
              <a:extLst>
                <a:ext uri="{FF2B5EF4-FFF2-40B4-BE49-F238E27FC236}">
                  <a16:creationId xmlns:a16="http://schemas.microsoft.com/office/drawing/2014/main" id="{66029A35-18C3-4C40-9874-9E2CD67BCBC2}"/>
                </a:ext>
              </a:extLst>
            </p:cNvPr>
            <p:cNvSpPr/>
            <p:nvPr/>
          </p:nvSpPr>
          <p:spPr>
            <a:xfrm rot="5400000">
              <a:off x="8832650" y="5363395"/>
              <a:ext cx="925930" cy="379071"/>
            </a:xfrm>
            <a:prstGeom prst="bentUpArrow">
              <a:avLst>
                <a:gd name="adj1" fmla="val 3109"/>
                <a:gd name="adj2" fmla="val 5597"/>
                <a:gd name="adj3" fmla="val 25000"/>
              </a:avLst>
            </a:prstGeom>
            <a:solidFill>
              <a:schemeClr val="accent6">
                <a:lumMod val="50000"/>
              </a:schemeClr>
            </a:solidFill>
            <a:ln>
              <a:solidFill>
                <a:srgbClr val="035A5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fr-FR" sz="16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3" name="ZoneTexte 58">
              <a:extLst>
                <a:ext uri="{FF2B5EF4-FFF2-40B4-BE49-F238E27FC236}">
                  <a16:creationId xmlns:a16="http://schemas.microsoft.com/office/drawing/2014/main" id="{01D866DD-9E46-4845-9CF1-6E3EAE7F1D4D}"/>
                </a:ext>
              </a:extLst>
            </p:cNvPr>
            <p:cNvSpPr txBox="1"/>
            <p:nvPr/>
          </p:nvSpPr>
          <p:spPr>
            <a:xfrm>
              <a:off x="9475424" y="5827470"/>
              <a:ext cx="2645241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fr-FR" sz="1400" dirty="0">
                  <a:solidFill>
                    <a:srgbClr val="035A5A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Infrastructure </a:t>
              </a:r>
              <a:r>
                <a:rPr lang="fr-FR" sz="1400" dirty="0" err="1">
                  <a:solidFill>
                    <a:srgbClr val="035A5A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hosting</a:t>
              </a:r>
              <a:endParaRPr lang="fr-FR" sz="1400" dirty="0">
                <a:solidFill>
                  <a:srgbClr val="035A5A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114" name="Image 113">
              <a:extLst>
                <a:ext uri="{FF2B5EF4-FFF2-40B4-BE49-F238E27FC236}">
                  <a16:creationId xmlns:a16="http://schemas.microsoft.com/office/drawing/2014/main" id="{2AC88CBC-73DE-4369-A447-D22095D07C8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1833867" y="5529244"/>
              <a:ext cx="216000" cy="216000"/>
            </a:xfrm>
            <a:prstGeom prst="rect">
              <a:avLst/>
            </a:prstGeom>
          </p:spPr>
        </p:pic>
      </p:grpSp>
      <p:pic>
        <p:nvPicPr>
          <p:cNvPr id="115" name="Image 114">
            <a:extLst>
              <a:ext uri="{FF2B5EF4-FFF2-40B4-BE49-F238E27FC236}">
                <a16:creationId xmlns:a16="http://schemas.microsoft.com/office/drawing/2014/main" id="{A8C1E23D-64D4-4DB1-8BF0-ECC0A840885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43183" y="5529244"/>
            <a:ext cx="216000" cy="216000"/>
          </a:xfrm>
          <a:prstGeom prst="rect">
            <a:avLst/>
          </a:prstGeom>
        </p:spPr>
      </p:pic>
      <p:pic>
        <p:nvPicPr>
          <p:cNvPr id="116" name="Image 115">
            <a:extLst>
              <a:ext uri="{FF2B5EF4-FFF2-40B4-BE49-F238E27FC236}">
                <a16:creationId xmlns:a16="http://schemas.microsoft.com/office/drawing/2014/main" id="{E8173252-3ADD-4A00-832C-7CBE61A072F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69858" y="3710936"/>
            <a:ext cx="214809" cy="216000"/>
          </a:xfrm>
          <a:prstGeom prst="rect">
            <a:avLst/>
          </a:prstGeom>
        </p:spPr>
      </p:pic>
      <p:pic>
        <p:nvPicPr>
          <p:cNvPr id="117" name="Image 116">
            <a:extLst>
              <a:ext uri="{FF2B5EF4-FFF2-40B4-BE49-F238E27FC236}">
                <a16:creationId xmlns:a16="http://schemas.microsoft.com/office/drawing/2014/main" id="{8F8B2941-D6C2-4B68-9261-99ADF6B83AD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39501" y="2874357"/>
            <a:ext cx="214809" cy="216000"/>
          </a:xfrm>
          <a:prstGeom prst="rect">
            <a:avLst/>
          </a:prstGeom>
        </p:spPr>
      </p:pic>
      <p:pic>
        <p:nvPicPr>
          <p:cNvPr id="118" name="Image 117">
            <a:extLst>
              <a:ext uri="{FF2B5EF4-FFF2-40B4-BE49-F238E27FC236}">
                <a16:creationId xmlns:a16="http://schemas.microsoft.com/office/drawing/2014/main" id="{1BEFDB9F-19A1-4EB7-9D7E-81F72198AF3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58367" y="2873593"/>
            <a:ext cx="216000" cy="216000"/>
          </a:xfrm>
          <a:prstGeom prst="rect">
            <a:avLst/>
          </a:prstGeom>
        </p:spPr>
      </p:pic>
      <p:sp>
        <p:nvSpPr>
          <p:cNvPr id="119" name="ZoneTexte 15">
            <a:extLst>
              <a:ext uri="{FF2B5EF4-FFF2-40B4-BE49-F238E27FC236}">
                <a16:creationId xmlns:a16="http://schemas.microsoft.com/office/drawing/2014/main" id="{84BE26C0-57CA-46B3-BFFF-6186B0701A86}"/>
              </a:ext>
            </a:extLst>
          </p:cNvPr>
          <p:cNvSpPr txBox="1"/>
          <p:nvPr/>
        </p:nvSpPr>
        <p:spPr>
          <a:xfrm>
            <a:off x="1999659" y="2264637"/>
            <a:ext cx="208757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>
                <a:solidFill>
                  <a:srgbClr val="5A030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Academic, Industrial and society goals</a:t>
            </a:r>
          </a:p>
        </p:txBody>
      </p:sp>
      <p:sp>
        <p:nvSpPr>
          <p:cNvPr id="120" name="ZoneTexte 15">
            <a:extLst>
              <a:ext uri="{FF2B5EF4-FFF2-40B4-BE49-F238E27FC236}">
                <a16:creationId xmlns:a16="http://schemas.microsoft.com/office/drawing/2014/main" id="{22E08113-2879-43D6-8B75-65B68F52642A}"/>
              </a:ext>
            </a:extLst>
          </p:cNvPr>
          <p:cNvSpPr txBox="1"/>
          <p:nvPr/>
        </p:nvSpPr>
        <p:spPr>
          <a:xfrm>
            <a:off x="8735957" y="2265630"/>
            <a:ext cx="2622975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>
                <a:solidFill>
                  <a:srgbClr val="5A030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Project leading (Budget, Schedule, risks…)</a:t>
            </a:r>
          </a:p>
        </p:txBody>
      </p:sp>
      <p:cxnSp>
        <p:nvCxnSpPr>
          <p:cNvPr id="121" name="Connecteur droit avec flèche 120">
            <a:extLst>
              <a:ext uri="{FF2B5EF4-FFF2-40B4-BE49-F238E27FC236}">
                <a16:creationId xmlns:a16="http://schemas.microsoft.com/office/drawing/2014/main" id="{96EB6943-AE46-475A-BEA1-BB3C7DD5560D}"/>
              </a:ext>
            </a:extLst>
          </p:cNvPr>
          <p:cNvCxnSpPr>
            <a:cxnSpLocks/>
            <a:stCxn id="46" idx="2"/>
            <a:endCxn id="62" idx="0"/>
          </p:cNvCxnSpPr>
          <p:nvPr/>
        </p:nvCxnSpPr>
        <p:spPr>
          <a:xfrm flipH="1">
            <a:off x="1682303" y="4611140"/>
            <a:ext cx="4504489" cy="468639"/>
          </a:xfrm>
          <a:prstGeom prst="straightConnector1">
            <a:avLst/>
          </a:prstGeom>
          <a:ln w="28575">
            <a:solidFill>
              <a:srgbClr val="035A0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2" name="Connecteur droit avec flèche 121">
            <a:extLst>
              <a:ext uri="{FF2B5EF4-FFF2-40B4-BE49-F238E27FC236}">
                <a16:creationId xmlns:a16="http://schemas.microsoft.com/office/drawing/2014/main" id="{5C6D9D01-690A-4576-9C7D-4BEAEA66908E}"/>
              </a:ext>
            </a:extLst>
          </p:cNvPr>
          <p:cNvCxnSpPr>
            <a:cxnSpLocks/>
            <a:stCxn id="46" idx="2"/>
            <a:endCxn id="52" idx="0"/>
          </p:cNvCxnSpPr>
          <p:nvPr/>
        </p:nvCxnSpPr>
        <p:spPr>
          <a:xfrm flipH="1">
            <a:off x="4786233" y="4611140"/>
            <a:ext cx="1400559" cy="474671"/>
          </a:xfrm>
          <a:prstGeom prst="straightConnector1">
            <a:avLst/>
          </a:prstGeom>
          <a:ln w="28575">
            <a:solidFill>
              <a:srgbClr val="03035A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3" name="Connecteur droit avec flèche 122">
            <a:extLst>
              <a:ext uri="{FF2B5EF4-FFF2-40B4-BE49-F238E27FC236}">
                <a16:creationId xmlns:a16="http://schemas.microsoft.com/office/drawing/2014/main" id="{5FCA648F-FEE7-46E4-8466-B58AB5C41746}"/>
              </a:ext>
            </a:extLst>
          </p:cNvPr>
          <p:cNvCxnSpPr>
            <a:cxnSpLocks/>
            <a:stCxn id="46" idx="2"/>
            <a:endCxn id="111" idx="0"/>
          </p:cNvCxnSpPr>
          <p:nvPr/>
        </p:nvCxnSpPr>
        <p:spPr>
          <a:xfrm>
            <a:off x="6186792" y="4611140"/>
            <a:ext cx="4406775" cy="474671"/>
          </a:xfrm>
          <a:prstGeom prst="straightConnector1">
            <a:avLst/>
          </a:prstGeom>
          <a:ln w="28575">
            <a:solidFill>
              <a:srgbClr val="035A5A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4" name="Connecteur droit avec flèche 123">
            <a:extLst>
              <a:ext uri="{FF2B5EF4-FFF2-40B4-BE49-F238E27FC236}">
                <a16:creationId xmlns:a16="http://schemas.microsoft.com/office/drawing/2014/main" id="{491990D8-483E-4CAD-B380-94801DDECEE6}"/>
              </a:ext>
            </a:extLst>
          </p:cNvPr>
          <p:cNvCxnSpPr>
            <a:cxnSpLocks/>
            <a:stCxn id="46" idx="2"/>
            <a:endCxn id="58" idx="0"/>
          </p:cNvCxnSpPr>
          <p:nvPr/>
        </p:nvCxnSpPr>
        <p:spPr>
          <a:xfrm>
            <a:off x="6186792" y="4611140"/>
            <a:ext cx="1566245" cy="474671"/>
          </a:xfrm>
          <a:prstGeom prst="straightConnector1">
            <a:avLst/>
          </a:prstGeom>
          <a:ln w="28575">
            <a:solidFill>
              <a:srgbClr val="5A035A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859951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7B33C42-48A2-9B38-77BB-B97F36274E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52513" y="0"/>
            <a:ext cx="10515600" cy="1281113"/>
          </a:xfrm>
        </p:spPr>
        <p:txBody>
          <a:bodyPr/>
          <a:lstStyle/>
          <a:p>
            <a:r>
              <a:rPr lang="en-US">
                <a:solidFill>
                  <a:srgbClr val="006EB7"/>
                </a:solidFill>
              </a:rPr>
              <a:t>Global view (</a:t>
            </a:r>
            <a:r>
              <a:rPr lang="en-US">
                <a:solidFill>
                  <a:srgbClr val="006EB7"/>
                </a:solidFill>
                <a:sym typeface="Wingdings" panose="05000000000000000000" pitchFamily="2" charset="2"/>
              </a:rPr>
              <a:t> 2037)</a:t>
            </a:r>
            <a:endParaRPr lang="en-US">
              <a:solidFill>
                <a:srgbClr val="006EB7"/>
              </a:solidFill>
            </a:endParaRPr>
          </a:p>
        </p:txBody>
      </p:sp>
      <p:cxnSp>
        <p:nvCxnSpPr>
          <p:cNvPr id="5" name="Connecteur droit 4">
            <a:extLst>
              <a:ext uri="{FF2B5EF4-FFF2-40B4-BE49-F238E27FC236}">
                <a16:creationId xmlns:a16="http://schemas.microsoft.com/office/drawing/2014/main" id="{ED36696F-B35C-BA11-87F4-609B2CAA50B3}"/>
              </a:ext>
            </a:extLst>
          </p:cNvPr>
          <p:cNvCxnSpPr>
            <a:cxnSpLocks/>
          </p:cNvCxnSpPr>
          <p:nvPr/>
        </p:nvCxnSpPr>
        <p:spPr>
          <a:xfrm>
            <a:off x="1142779" y="933547"/>
            <a:ext cx="4751146" cy="0"/>
          </a:xfrm>
          <a:prstGeom prst="line">
            <a:avLst/>
          </a:prstGeom>
          <a:ln w="76200">
            <a:solidFill>
              <a:srgbClr val="FBBA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7" name="Espace réservé du numéro de diapositive 3">
            <a:extLst>
              <a:ext uri="{FF2B5EF4-FFF2-40B4-BE49-F238E27FC236}">
                <a16:creationId xmlns:a16="http://schemas.microsoft.com/office/drawing/2014/main" id="{A1B7A467-3914-DC08-A099-90F98B108E16}"/>
              </a:ext>
            </a:extLst>
          </p:cNvPr>
          <p:cNvSpPr>
            <a:spLocks noGrp="1"/>
          </p:cNvSpPr>
          <p:nvPr/>
        </p:nvSpPr>
        <p:spPr>
          <a:xfrm>
            <a:off x="8705451" y="64928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6002787-6920-9346-BB17-CDA83B09E74F}" type="slidenum">
              <a:rPr lang="fr-FR" sz="1100" smtClean="0">
                <a:latin typeface="Arial" panose="020B0604020202020204" pitchFamily="34" charset="0"/>
                <a:cs typeface="Arial" panose="020B0604020202020204" pitchFamily="34" charset="0"/>
              </a:rPr>
              <a:pPr/>
              <a:t>4</a:t>
            </a:fld>
            <a:endParaRPr lang="fr-FR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83" name="Groupe 82">
            <a:extLst>
              <a:ext uri="{FF2B5EF4-FFF2-40B4-BE49-F238E27FC236}">
                <a16:creationId xmlns:a16="http://schemas.microsoft.com/office/drawing/2014/main" id="{40E538E2-1816-4C3D-8FC2-4593288417DD}"/>
              </a:ext>
            </a:extLst>
          </p:cNvPr>
          <p:cNvGrpSpPr/>
          <p:nvPr/>
        </p:nvGrpSpPr>
        <p:grpSpPr>
          <a:xfrm>
            <a:off x="279911" y="1099635"/>
            <a:ext cx="6590460" cy="5291005"/>
            <a:chOff x="1483563" y="1099635"/>
            <a:chExt cx="6590460" cy="5291005"/>
          </a:xfrm>
        </p:grpSpPr>
        <p:grpSp>
          <p:nvGrpSpPr>
            <p:cNvPr id="84" name="Groupe 83">
              <a:extLst>
                <a:ext uri="{FF2B5EF4-FFF2-40B4-BE49-F238E27FC236}">
                  <a16:creationId xmlns:a16="http://schemas.microsoft.com/office/drawing/2014/main" id="{6946F370-C5BD-4C46-99D9-91D2A655A2E9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3702253" y="1343404"/>
              <a:ext cx="288000" cy="299707"/>
              <a:chOff x="7647357" y="4670478"/>
              <a:chExt cx="720000" cy="749269"/>
            </a:xfrm>
          </p:grpSpPr>
          <p:cxnSp>
            <p:nvCxnSpPr>
              <p:cNvPr id="698" name="Connecteur droit avec flèche 697">
                <a:extLst>
                  <a:ext uri="{FF2B5EF4-FFF2-40B4-BE49-F238E27FC236}">
                    <a16:creationId xmlns:a16="http://schemas.microsoft.com/office/drawing/2014/main" id="{E68E21BE-372B-4965-AE14-3670611AD09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800077" y="5042259"/>
                <a:ext cx="0" cy="337002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699" name="Groupe 698">
                <a:extLst>
                  <a:ext uri="{FF2B5EF4-FFF2-40B4-BE49-F238E27FC236}">
                    <a16:creationId xmlns:a16="http://schemas.microsoft.com/office/drawing/2014/main" id="{389A002F-8E00-4E92-B678-D7C221B80D45}"/>
                  </a:ext>
                </a:extLst>
              </p:cNvPr>
              <p:cNvGrpSpPr/>
              <p:nvPr/>
            </p:nvGrpSpPr>
            <p:grpSpPr>
              <a:xfrm flipH="1">
                <a:off x="7647357" y="4670478"/>
                <a:ext cx="720000" cy="749269"/>
                <a:chOff x="1042475" y="4670478"/>
                <a:chExt cx="720000" cy="749269"/>
              </a:xfrm>
            </p:grpSpPr>
            <p:grpSp>
              <p:nvGrpSpPr>
                <p:cNvPr id="700" name="Groupe 699">
                  <a:extLst>
                    <a:ext uri="{FF2B5EF4-FFF2-40B4-BE49-F238E27FC236}">
                      <a16:creationId xmlns:a16="http://schemas.microsoft.com/office/drawing/2014/main" id="{BF1EA812-FED2-4E1E-810E-6DAAC3D927A6}"/>
                    </a:ext>
                  </a:extLst>
                </p:cNvPr>
                <p:cNvGrpSpPr/>
                <p:nvPr/>
              </p:nvGrpSpPr>
              <p:grpSpPr>
                <a:xfrm>
                  <a:off x="1042475" y="4670478"/>
                  <a:ext cx="720000" cy="720458"/>
                  <a:chOff x="5865445" y="1401841"/>
                  <a:chExt cx="720000" cy="720458"/>
                </a:xfrm>
              </p:grpSpPr>
              <p:sp>
                <p:nvSpPr>
                  <p:cNvPr id="703" name="Rectangle 702">
                    <a:extLst>
                      <a:ext uri="{FF2B5EF4-FFF2-40B4-BE49-F238E27FC236}">
                        <a16:creationId xmlns:a16="http://schemas.microsoft.com/office/drawing/2014/main" id="{AF96D714-4825-48A1-AC2E-F74CB4C5C79D}"/>
                      </a:ext>
                    </a:extLst>
                  </p:cNvPr>
                  <p:cNvSpPr/>
                  <p:nvPr/>
                </p:nvSpPr>
                <p:spPr>
                  <a:xfrm rot="5400000" flipV="1">
                    <a:off x="5975245" y="1962099"/>
                    <a:ext cx="50400" cy="270000"/>
                  </a:xfrm>
                  <a:prstGeom prst="rect">
                    <a:avLst/>
                  </a:prstGeom>
                  <a:noFill/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704" name="Rectangle 703">
                    <a:extLst>
                      <a:ext uri="{FF2B5EF4-FFF2-40B4-BE49-F238E27FC236}">
                        <a16:creationId xmlns:a16="http://schemas.microsoft.com/office/drawing/2014/main" id="{91CD3B0F-14D7-48FE-8BDC-D6A0A7289C53}"/>
                      </a:ext>
                    </a:extLst>
                  </p:cNvPr>
                  <p:cNvSpPr/>
                  <p:nvPr/>
                </p:nvSpPr>
                <p:spPr>
                  <a:xfrm rot="5400000" flipV="1">
                    <a:off x="6090445" y="1178285"/>
                    <a:ext cx="270000" cy="720000"/>
                  </a:xfrm>
                  <a:prstGeom prst="rect">
                    <a:avLst/>
                  </a:prstGeom>
                  <a:noFill/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705" name="Rectangle 704">
                    <a:extLst>
                      <a:ext uri="{FF2B5EF4-FFF2-40B4-BE49-F238E27FC236}">
                        <a16:creationId xmlns:a16="http://schemas.microsoft.com/office/drawing/2014/main" id="{F8E2E71A-654A-42B2-A6DD-02F4B11062AB}"/>
                      </a:ext>
                    </a:extLst>
                  </p:cNvPr>
                  <p:cNvSpPr/>
                  <p:nvPr/>
                </p:nvSpPr>
                <p:spPr>
                  <a:xfrm rot="5400000" flipV="1">
                    <a:off x="5865445" y="1401841"/>
                    <a:ext cx="720000" cy="720000"/>
                  </a:xfrm>
                  <a:prstGeom prst="rect">
                    <a:avLst/>
                  </a:prstGeom>
                  <a:noFill/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706" name="Rectangle 705">
                    <a:extLst>
                      <a:ext uri="{FF2B5EF4-FFF2-40B4-BE49-F238E27FC236}">
                        <a16:creationId xmlns:a16="http://schemas.microsoft.com/office/drawing/2014/main" id="{FAFA25B3-8041-44D1-A4E0-5B146CED6165}"/>
                      </a:ext>
                    </a:extLst>
                  </p:cNvPr>
                  <p:cNvSpPr/>
                  <p:nvPr/>
                </p:nvSpPr>
                <p:spPr>
                  <a:xfrm rot="5400000" flipV="1">
                    <a:off x="5975245" y="1912781"/>
                    <a:ext cx="50400" cy="270000"/>
                  </a:xfrm>
                  <a:prstGeom prst="rect">
                    <a:avLst/>
                  </a:prstGeom>
                  <a:noFill/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707" name="Rectangle 706">
                    <a:extLst>
                      <a:ext uri="{FF2B5EF4-FFF2-40B4-BE49-F238E27FC236}">
                        <a16:creationId xmlns:a16="http://schemas.microsoft.com/office/drawing/2014/main" id="{889BA1DC-BAF1-4C26-9492-C0BB3F7DE35F}"/>
                      </a:ext>
                    </a:extLst>
                  </p:cNvPr>
                  <p:cNvSpPr/>
                  <p:nvPr/>
                </p:nvSpPr>
                <p:spPr>
                  <a:xfrm rot="5400000" flipV="1">
                    <a:off x="5975245" y="1861173"/>
                    <a:ext cx="50400" cy="270000"/>
                  </a:xfrm>
                  <a:prstGeom prst="rect">
                    <a:avLst/>
                  </a:prstGeom>
                  <a:noFill/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708" name="Rectangle 707">
                    <a:extLst>
                      <a:ext uri="{FF2B5EF4-FFF2-40B4-BE49-F238E27FC236}">
                        <a16:creationId xmlns:a16="http://schemas.microsoft.com/office/drawing/2014/main" id="{3C0AADE5-D3AC-4976-9B27-1517C83A6DB4}"/>
                      </a:ext>
                    </a:extLst>
                  </p:cNvPr>
                  <p:cNvSpPr/>
                  <p:nvPr/>
                </p:nvSpPr>
                <p:spPr>
                  <a:xfrm rot="5400000" flipV="1">
                    <a:off x="5975245" y="1814236"/>
                    <a:ext cx="50400" cy="270000"/>
                  </a:xfrm>
                  <a:prstGeom prst="rect">
                    <a:avLst/>
                  </a:prstGeom>
                  <a:noFill/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709" name="Rectangle 708">
                    <a:extLst>
                      <a:ext uri="{FF2B5EF4-FFF2-40B4-BE49-F238E27FC236}">
                        <a16:creationId xmlns:a16="http://schemas.microsoft.com/office/drawing/2014/main" id="{D311D51E-FEA7-4A51-B054-25ADB3EFDA83}"/>
                      </a:ext>
                    </a:extLst>
                  </p:cNvPr>
                  <p:cNvSpPr/>
                  <p:nvPr/>
                </p:nvSpPr>
                <p:spPr>
                  <a:xfrm rot="5400000" flipV="1">
                    <a:off x="5975245" y="1764618"/>
                    <a:ext cx="50400" cy="270000"/>
                  </a:xfrm>
                  <a:prstGeom prst="rect">
                    <a:avLst/>
                  </a:prstGeom>
                  <a:noFill/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710" name="Rectangle 709">
                    <a:extLst>
                      <a:ext uri="{FF2B5EF4-FFF2-40B4-BE49-F238E27FC236}">
                        <a16:creationId xmlns:a16="http://schemas.microsoft.com/office/drawing/2014/main" id="{D56DD48C-9811-4A21-A9F2-A22A83F2D564}"/>
                      </a:ext>
                    </a:extLst>
                  </p:cNvPr>
                  <p:cNvSpPr/>
                  <p:nvPr/>
                </p:nvSpPr>
                <p:spPr>
                  <a:xfrm rot="5400000" flipV="1">
                    <a:off x="5975245" y="1715300"/>
                    <a:ext cx="50400" cy="270000"/>
                  </a:xfrm>
                  <a:prstGeom prst="rect">
                    <a:avLst/>
                  </a:prstGeom>
                  <a:noFill/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711" name="Rectangle 710">
                    <a:extLst>
                      <a:ext uri="{FF2B5EF4-FFF2-40B4-BE49-F238E27FC236}">
                        <a16:creationId xmlns:a16="http://schemas.microsoft.com/office/drawing/2014/main" id="{90AA50C1-ED4C-467B-977E-058527FA3A19}"/>
                      </a:ext>
                    </a:extLst>
                  </p:cNvPr>
                  <p:cNvSpPr/>
                  <p:nvPr/>
                </p:nvSpPr>
                <p:spPr>
                  <a:xfrm rot="5400000" flipV="1">
                    <a:off x="5975245" y="1663692"/>
                    <a:ext cx="50400" cy="270000"/>
                  </a:xfrm>
                  <a:prstGeom prst="rect">
                    <a:avLst/>
                  </a:prstGeom>
                  <a:noFill/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712" name="Rectangle 711">
                    <a:extLst>
                      <a:ext uri="{FF2B5EF4-FFF2-40B4-BE49-F238E27FC236}">
                        <a16:creationId xmlns:a16="http://schemas.microsoft.com/office/drawing/2014/main" id="{FC9968E5-FDD5-4108-8E76-949FD815C969}"/>
                      </a:ext>
                    </a:extLst>
                  </p:cNvPr>
                  <p:cNvSpPr/>
                  <p:nvPr/>
                </p:nvSpPr>
                <p:spPr>
                  <a:xfrm rot="5400000" flipV="1">
                    <a:off x="5975245" y="1614374"/>
                    <a:ext cx="50400" cy="270000"/>
                  </a:xfrm>
                  <a:prstGeom prst="rect">
                    <a:avLst/>
                  </a:prstGeom>
                  <a:noFill/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713" name="Rectangle 712">
                    <a:extLst>
                      <a:ext uri="{FF2B5EF4-FFF2-40B4-BE49-F238E27FC236}">
                        <a16:creationId xmlns:a16="http://schemas.microsoft.com/office/drawing/2014/main" id="{EB69B173-22CF-4AAB-AA64-551676A4846D}"/>
                      </a:ext>
                    </a:extLst>
                  </p:cNvPr>
                  <p:cNvSpPr/>
                  <p:nvPr/>
                </p:nvSpPr>
                <p:spPr>
                  <a:xfrm rot="5400000" flipV="1">
                    <a:off x="5975245" y="1563283"/>
                    <a:ext cx="50400" cy="270000"/>
                  </a:xfrm>
                  <a:prstGeom prst="rect">
                    <a:avLst/>
                  </a:prstGeom>
                  <a:noFill/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714" name="Rectangle 713">
                    <a:extLst>
                      <a:ext uri="{FF2B5EF4-FFF2-40B4-BE49-F238E27FC236}">
                        <a16:creationId xmlns:a16="http://schemas.microsoft.com/office/drawing/2014/main" id="{7CB3B362-AB16-47FC-A4F7-95476136247B}"/>
                      </a:ext>
                    </a:extLst>
                  </p:cNvPr>
                  <p:cNvSpPr/>
                  <p:nvPr/>
                </p:nvSpPr>
                <p:spPr>
                  <a:xfrm rot="5400000" flipV="1">
                    <a:off x="6425245" y="1962099"/>
                    <a:ext cx="50400" cy="270000"/>
                  </a:xfrm>
                  <a:prstGeom prst="rect">
                    <a:avLst/>
                  </a:prstGeom>
                  <a:noFill/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715" name="Rectangle 714">
                    <a:extLst>
                      <a:ext uri="{FF2B5EF4-FFF2-40B4-BE49-F238E27FC236}">
                        <a16:creationId xmlns:a16="http://schemas.microsoft.com/office/drawing/2014/main" id="{2D7915C2-C0CB-43B6-9871-A6A63F393AF2}"/>
                      </a:ext>
                    </a:extLst>
                  </p:cNvPr>
                  <p:cNvSpPr/>
                  <p:nvPr/>
                </p:nvSpPr>
                <p:spPr>
                  <a:xfrm rot="5400000" flipV="1">
                    <a:off x="6425245" y="1912781"/>
                    <a:ext cx="50400" cy="270000"/>
                  </a:xfrm>
                  <a:prstGeom prst="rect">
                    <a:avLst/>
                  </a:prstGeom>
                  <a:noFill/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716" name="Rectangle 715">
                    <a:extLst>
                      <a:ext uri="{FF2B5EF4-FFF2-40B4-BE49-F238E27FC236}">
                        <a16:creationId xmlns:a16="http://schemas.microsoft.com/office/drawing/2014/main" id="{183E729A-F74D-484C-9577-5002CCDD4110}"/>
                      </a:ext>
                    </a:extLst>
                  </p:cNvPr>
                  <p:cNvSpPr/>
                  <p:nvPr/>
                </p:nvSpPr>
                <p:spPr>
                  <a:xfrm rot="5400000" flipV="1">
                    <a:off x="6425245" y="1861173"/>
                    <a:ext cx="50400" cy="270000"/>
                  </a:xfrm>
                  <a:prstGeom prst="rect">
                    <a:avLst/>
                  </a:prstGeom>
                  <a:noFill/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717" name="Rectangle 716">
                    <a:extLst>
                      <a:ext uri="{FF2B5EF4-FFF2-40B4-BE49-F238E27FC236}">
                        <a16:creationId xmlns:a16="http://schemas.microsoft.com/office/drawing/2014/main" id="{C65C1EA0-19A6-4E0A-8199-773A3279B1D6}"/>
                      </a:ext>
                    </a:extLst>
                  </p:cNvPr>
                  <p:cNvSpPr/>
                  <p:nvPr/>
                </p:nvSpPr>
                <p:spPr>
                  <a:xfrm rot="5400000" flipV="1">
                    <a:off x="6425245" y="1814236"/>
                    <a:ext cx="50400" cy="270000"/>
                  </a:xfrm>
                  <a:prstGeom prst="rect">
                    <a:avLst/>
                  </a:prstGeom>
                  <a:noFill/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718" name="Rectangle 717">
                    <a:extLst>
                      <a:ext uri="{FF2B5EF4-FFF2-40B4-BE49-F238E27FC236}">
                        <a16:creationId xmlns:a16="http://schemas.microsoft.com/office/drawing/2014/main" id="{FB91898D-93DF-49F6-AB96-F059AC22C986}"/>
                      </a:ext>
                    </a:extLst>
                  </p:cNvPr>
                  <p:cNvSpPr/>
                  <p:nvPr/>
                </p:nvSpPr>
                <p:spPr>
                  <a:xfrm rot="5400000" flipV="1">
                    <a:off x="6425245" y="1764618"/>
                    <a:ext cx="50400" cy="270000"/>
                  </a:xfrm>
                  <a:prstGeom prst="rect">
                    <a:avLst/>
                  </a:prstGeom>
                  <a:noFill/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719" name="Rectangle 718">
                    <a:extLst>
                      <a:ext uri="{FF2B5EF4-FFF2-40B4-BE49-F238E27FC236}">
                        <a16:creationId xmlns:a16="http://schemas.microsoft.com/office/drawing/2014/main" id="{0B62ABDF-A42E-4D56-B19F-84A469691F5E}"/>
                      </a:ext>
                    </a:extLst>
                  </p:cNvPr>
                  <p:cNvSpPr/>
                  <p:nvPr/>
                </p:nvSpPr>
                <p:spPr>
                  <a:xfrm rot="5400000" flipV="1">
                    <a:off x="6425245" y="1715300"/>
                    <a:ext cx="50400" cy="270000"/>
                  </a:xfrm>
                  <a:prstGeom prst="rect">
                    <a:avLst/>
                  </a:prstGeom>
                  <a:noFill/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720" name="Rectangle 719">
                    <a:extLst>
                      <a:ext uri="{FF2B5EF4-FFF2-40B4-BE49-F238E27FC236}">
                        <a16:creationId xmlns:a16="http://schemas.microsoft.com/office/drawing/2014/main" id="{99327595-D1F1-43B1-AAC1-ED656129CA86}"/>
                      </a:ext>
                    </a:extLst>
                  </p:cNvPr>
                  <p:cNvSpPr/>
                  <p:nvPr/>
                </p:nvSpPr>
                <p:spPr>
                  <a:xfrm rot="5400000" flipV="1">
                    <a:off x="6425245" y="1663692"/>
                    <a:ext cx="50400" cy="270000"/>
                  </a:xfrm>
                  <a:prstGeom prst="rect">
                    <a:avLst/>
                  </a:prstGeom>
                  <a:noFill/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721" name="Rectangle 720">
                    <a:extLst>
                      <a:ext uri="{FF2B5EF4-FFF2-40B4-BE49-F238E27FC236}">
                        <a16:creationId xmlns:a16="http://schemas.microsoft.com/office/drawing/2014/main" id="{9AA532F4-D17F-48AE-9183-C0BAED5B0250}"/>
                      </a:ext>
                    </a:extLst>
                  </p:cNvPr>
                  <p:cNvSpPr/>
                  <p:nvPr/>
                </p:nvSpPr>
                <p:spPr>
                  <a:xfrm rot="5400000" flipV="1">
                    <a:off x="6425245" y="1614374"/>
                    <a:ext cx="50400" cy="270000"/>
                  </a:xfrm>
                  <a:prstGeom prst="rect">
                    <a:avLst/>
                  </a:prstGeom>
                  <a:noFill/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722" name="Rectangle 721">
                    <a:extLst>
                      <a:ext uri="{FF2B5EF4-FFF2-40B4-BE49-F238E27FC236}">
                        <a16:creationId xmlns:a16="http://schemas.microsoft.com/office/drawing/2014/main" id="{4B671E5D-B0D0-472C-A162-EA6443FB28E0}"/>
                      </a:ext>
                    </a:extLst>
                  </p:cNvPr>
                  <p:cNvSpPr/>
                  <p:nvPr/>
                </p:nvSpPr>
                <p:spPr>
                  <a:xfrm rot="5400000" flipV="1">
                    <a:off x="6425245" y="1563283"/>
                    <a:ext cx="50400" cy="270000"/>
                  </a:xfrm>
                  <a:prstGeom prst="rect">
                    <a:avLst/>
                  </a:prstGeom>
                  <a:noFill/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</p:grpSp>
            <p:sp>
              <p:nvSpPr>
                <p:cNvPr id="701" name="Rectangle 700">
                  <a:extLst>
                    <a:ext uri="{FF2B5EF4-FFF2-40B4-BE49-F238E27FC236}">
                      <a16:creationId xmlns:a16="http://schemas.microsoft.com/office/drawing/2014/main" id="{2DB38627-9E0E-4927-A1E9-C42B93C2D5A2}"/>
                    </a:ext>
                  </a:extLst>
                </p:cNvPr>
                <p:cNvSpPr/>
                <p:nvPr/>
              </p:nvSpPr>
              <p:spPr>
                <a:xfrm flipV="1">
                  <a:off x="1401890" y="4915746"/>
                  <a:ext cx="360000" cy="504001"/>
                </a:xfrm>
                <a:prstGeom prst="rect">
                  <a:avLst/>
                </a:prstGeom>
                <a:gradFill flip="none" rotWithShape="1">
                  <a:gsLst>
                    <a:gs pos="0">
                      <a:schemeClr val="bg1">
                        <a:alpha val="50000"/>
                      </a:schemeClr>
                    </a:gs>
                    <a:gs pos="100000">
                      <a:srgbClr val="FFFFFF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702" name="Rectangle 701">
                  <a:extLst>
                    <a:ext uri="{FF2B5EF4-FFF2-40B4-BE49-F238E27FC236}">
                      <a16:creationId xmlns:a16="http://schemas.microsoft.com/office/drawing/2014/main" id="{C2B42090-AFA2-4157-BD26-8A0C3A1568C0}"/>
                    </a:ext>
                  </a:extLst>
                </p:cNvPr>
                <p:cNvSpPr/>
                <p:nvPr/>
              </p:nvSpPr>
              <p:spPr>
                <a:xfrm>
                  <a:off x="1054980" y="4882207"/>
                  <a:ext cx="360000" cy="504000"/>
                </a:xfrm>
                <a:prstGeom prst="rect">
                  <a:avLst/>
                </a:prstGeom>
                <a:gradFill flip="none" rotWithShape="1">
                  <a:gsLst>
                    <a:gs pos="0">
                      <a:schemeClr val="bg1">
                        <a:alpha val="0"/>
                      </a:schemeClr>
                    </a:gs>
                    <a:gs pos="100000">
                      <a:srgbClr val="FFFFFF">
                        <a:shade val="100000"/>
                        <a:satMod val="115000"/>
                        <a:alpha val="50000"/>
                      </a:srgbClr>
                    </a:gs>
                  </a:gsLst>
                  <a:lin ang="16200000" scaled="1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</p:grpSp>
        </p:grpSp>
        <p:grpSp>
          <p:nvGrpSpPr>
            <p:cNvPr id="85" name="Groupe 84">
              <a:extLst>
                <a:ext uri="{FF2B5EF4-FFF2-40B4-BE49-F238E27FC236}">
                  <a16:creationId xmlns:a16="http://schemas.microsoft.com/office/drawing/2014/main" id="{826E09FE-488E-404B-B752-EE0271301AA7}"/>
                </a:ext>
              </a:extLst>
            </p:cNvPr>
            <p:cNvGrpSpPr/>
            <p:nvPr/>
          </p:nvGrpSpPr>
          <p:grpSpPr>
            <a:xfrm>
              <a:off x="1483563" y="1099635"/>
              <a:ext cx="6590460" cy="5291005"/>
              <a:chOff x="1483563" y="1099635"/>
              <a:chExt cx="6590460" cy="5291005"/>
            </a:xfrm>
          </p:grpSpPr>
          <p:grpSp>
            <p:nvGrpSpPr>
              <p:cNvPr id="210" name="Groupe 209">
                <a:extLst>
                  <a:ext uri="{FF2B5EF4-FFF2-40B4-BE49-F238E27FC236}">
                    <a16:creationId xmlns:a16="http://schemas.microsoft.com/office/drawing/2014/main" id="{86788CB6-BD24-4034-BD6C-C99F83A7EFB6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 rot="16200000">
                <a:off x="4581868" y="3810125"/>
                <a:ext cx="2846996" cy="1016466"/>
                <a:chOff x="851173" y="2410231"/>
                <a:chExt cx="7116331" cy="2540752"/>
              </a:xfrm>
            </p:grpSpPr>
            <p:sp>
              <p:nvSpPr>
                <p:cNvPr id="466" name="Rectangle 465">
                  <a:extLst>
                    <a:ext uri="{FF2B5EF4-FFF2-40B4-BE49-F238E27FC236}">
                      <a16:creationId xmlns:a16="http://schemas.microsoft.com/office/drawing/2014/main" id="{529FA08C-D0F8-479C-B5AB-9FDDD41606AC}"/>
                    </a:ext>
                  </a:extLst>
                </p:cNvPr>
                <p:cNvSpPr/>
                <p:nvPr/>
              </p:nvSpPr>
              <p:spPr>
                <a:xfrm rot="5400000">
                  <a:off x="4009808" y="-746006"/>
                  <a:ext cx="71698" cy="6388967"/>
                </a:xfrm>
                <a:prstGeom prst="rect">
                  <a:avLst/>
                </a:prstGeom>
                <a:ln w="317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000"/>
                </a:p>
              </p:txBody>
            </p:sp>
            <p:sp>
              <p:nvSpPr>
                <p:cNvPr id="467" name="Rectangle 466">
                  <a:extLst>
                    <a:ext uri="{FF2B5EF4-FFF2-40B4-BE49-F238E27FC236}">
                      <a16:creationId xmlns:a16="http://schemas.microsoft.com/office/drawing/2014/main" id="{C3A9B146-715E-4C8C-8D43-6EC7F401A23B}"/>
                    </a:ext>
                  </a:extLst>
                </p:cNvPr>
                <p:cNvSpPr/>
                <p:nvPr/>
              </p:nvSpPr>
              <p:spPr>
                <a:xfrm rot="5400000">
                  <a:off x="3300087" y="235786"/>
                  <a:ext cx="2340000" cy="6840000"/>
                </a:xfrm>
                <a:prstGeom prst="rect">
                  <a:avLst/>
                </a:prstGeom>
                <a:solidFill>
                  <a:schemeClr val="bg1"/>
                </a:solidFill>
                <a:ln w="3175">
                  <a:prstDash val="sysDot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000"/>
                </a:p>
              </p:txBody>
            </p:sp>
            <p:sp>
              <p:nvSpPr>
                <p:cNvPr id="468" name="Rectangle 467">
                  <a:extLst>
                    <a:ext uri="{FF2B5EF4-FFF2-40B4-BE49-F238E27FC236}">
                      <a16:creationId xmlns:a16="http://schemas.microsoft.com/office/drawing/2014/main" id="{D112DF9D-FEE5-44CB-AACB-C5609EBC0905}"/>
                    </a:ext>
                  </a:extLst>
                </p:cNvPr>
                <p:cNvSpPr/>
                <p:nvPr/>
              </p:nvSpPr>
              <p:spPr>
                <a:xfrm rot="5400000">
                  <a:off x="4443338" y="1442842"/>
                  <a:ext cx="71699" cy="6840000"/>
                </a:xfrm>
                <a:prstGeom prst="rect">
                  <a:avLst/>
                </a:prstGeom>
                <a:ln w="317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000"/>
                </a:p>
              </p:txBody>
            </p:sp>
            <p:sp>
              <p:nvSpPr>
                <p:cNvPr id="469" name="Rectangle 468">
                  <a:extLst>
                    <a:ext uri="{FF2B5EF4-FFF2-40B4-BE49-F238E27FC236}">
                      <a16:creationId xmlns:a16="http://schemas.microsoft.com/office/drawing/2014/main" id="{E69ED02C-FD07-4B6B-9197-88F30717D09A}"/>
                    </a:ext>
                  </a:extLst>
                </p:cNvPr>
                <p:cNvSpPr/>
                <p:nvPr/>
              </p:nvSpPr>
              <p:spPr>
                <a:xfrm rot="5400000">
                  <a:off x="6941547" y="3925027"/>
                  <a:ext cx="1979677" cy="72236"/>
                </a:xfrm>
                <a:prstGeom prst="rect">
                  <a:avLst/>
                </a:prstGeom>
                <a:ln w="317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000"/>
                </a:p>
              </p:txBody>
            </p:sp>
            <p:sp>
              <p:nvSpPr>
                <p:cNvPr id="470" name="Rectangle 469">
                  <a:extLst>
                    <a:ext uri="{FF2B5EF4-FFF2-40B4-BE49-F238E27FC236}">
                      <a16:creationId xmlns:a16="http://schemas.microsoft.com/office/drawing/2014/main" id="{95F48291-4556-4847-82D1-A8C923B1FCE7}"/>
                    </a:ext>
                  </a:extLst>
                </p:cNvPr>
                <p:cNvSpPr/>
                <p:nvPr/>
              </p:nvSpPr>
              <p:spPr>
                <a:xfrm rot="5400000">
                  <a:off x="-230238" y="3616113"/>
                  <a:ext cx="2484000" cy="72235"/>
                </a:xfrm>
                <a:prstGeom prst="rect">
                  <a:avLst/>
                </a:prstGeom>
                <a:ln w="317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000"/>
                </a:p>
              </p:txBody>
            </p:sp>
            <p:sp>
              <p:nvSpPr>
                <p:cNvPr id="471" name="Rectangle 470">
                  <a:extLst>
                    <a:ext uri="{FF2B5EF4-FFF2-40B4-BE49-F238E27FC236}">
                      <a16:creationId xmlns:a16="http://schemas.microsoft.com/office/drawing/2014/main" id="{E1E69B05-E269-46B5-B77E-B2891C1AD0CF}"/>
                    </a:ext>
                  </a:extLst>
                </p:cNvPr>
                <p:cNvSpPr/>
                <p:nvPr/>
              </p:nvSpPr>
              <p:spPr>
                <a:xfrm>
                  <a:off x="1060314" y="2490280"/>
                  <a:ext cx="450000" cy="2340000"/>
                </a:xfrm>
                <a:prstGeom prst="rect">
                  <a:avLst/>
                </a:prstGeom>
                <a:noFill/>
                <a:ln w="12700">
                  <a:prstDash val="sysDot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000"/>
                </a:p>
              </p:txBody>
            </p:sp>
            <p:sp>
              <p:nvSpPr>
                <p:cNvPr id="472" name="ZoneTexte 471">
                  <a:extLst>
                    <a:ext uri="{FF2B5EF4-FFF2-40B4-BE49-F238E27FC236}">
                      <a16:creationId xmlns:a16="http://schemas.microsoft.com/office/drawing/2014/main" id="{128AC3FE-4182-4EAF-9536-3298AAF67A99}"/>
                    </a:ext>
                  </a:extLst>
                </p:cNvPr>
                <p:cNvSpPr txBox="1"/>
                <p:nvPr/>
              </p:nvSpPr>
              <p:spPr>
                <a:xfrm>
                  <a:off x="5875023" y="2478725"/>
                  <a:ext cx="1062617" cy="46159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600" dirty="0">
                      <a:solidFill>
                        <a:schemeClr val="accent1"/>
                      </a:solidFill>
                    </a:rPr>
                    <a:t>Zone 1</a:t>
                  </a:r>
                </a:p>
              </p:txBody>
            </p:sp>
            <p:sp>
              <p:nvSpPr>
                <p:cNvPr id="473" name="ZoneTexte 472">
                  <a:extLst>
                    <a:ext uri="{FF2B5EF4-FFF2-40B4-BE49-F238E27FC236}">
                      <a16:creationId xmlns:a16="http://schemas.microsoft.com/office/drawing/2014/main" id="{0A96815D-D2C0-4CD2-8F93-B0D58441B097}"/>
                    </a:ext>
                  </a:extLst>
                </p:cNvPr>
                <p:cNvSpPr txBox="1"/>
                <p:nvPr/>
              </p:nvSpPr>
              <p:spPr>
                <a:xfrm rot="5400000">
                  <a:off x="673276" y="3756577"/>
                  <a:ext cx="1062617" cy="46159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600" dirty="0">
                      <a:solidFill>
                        <a:schemeClr val="accent1"/>
                      </a:solidFill>
                    </a:rPr>
                    <a:t>Zone 2</a:t>
                  </a:r>
                </a:p>
              </p:txBody>
            </p:sp>
            <p:sp>
              <p:nvSpPr>
                <p:cNvPr id="474" name="ZoneTexte 473">
                  <a:extLst>
                    <a:ext uri="{FF2B5EF4-FFF2-40B4-BE49-F238E27FC236}">
                      <a16:creationId xmlns:a16="http://schemas.microsoft.com/office/drawing/2014/main" id="{FF01C054-3BB7-44F1-8C21-D49C97A1A3A6}"/>
                    </a:ext>
                  </a:extLst>
                </p:cNvPr>
                <p:cNvSpPr txBox="1"/>
                <p:nvPr/>
              </p:nvSpPr>
              <p:spPr>
                <a:xfrm rot="5400000">
                  <a:off x="6304175" y="3661126"/>
                  <a:ext cx="1062617" cy="46159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600" dirty="0">
                      <a:solidFill>
                        <a:schemeClr val="accent1"/>
                      </a:solidFill>
                    </a:rPr>
                    <a:t>Zone 3</a:t>
                  </a:r>
                </a:p>
              </p:txBody>
            </p:sp>
            <p:sp>
              <p:nvSpPr>
                <p:cNvPr id="475" name="Rectangle 474">
                  <a:extLst>
                    <a:ext uri="{FF2B5EF4-FFF2-40B4-BE49-F238E27FC236}">
                      <a16:creationId xmlns:a16="http://schemas.microsoft.com/office/drawing/2014/main" id="{43942718-7383-4F00-9121-823A83159E64}"/>
                    </a:ext>
                  </a:extLst>
                </p:cNvPr>
                <p:cNvSpPr/>
                <p:nvPr/>
              </p:nvSpPr>
              <p:spPr>
                <a:xfrm>
                  <a:off x="6733546" y="2490280"/>
                  <a:ext cx="1170000" cy="2340000"/>
                </a:xfrm>
                <a:prstGeom prst="rect">
                  <a:avLst/>
                </a:prstGeom>
                <a:noFill/>
                <a:ln w="12700">
                  <a:prstDash val="sysDot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000"/>
                </a:p>
              </p:txBody>
            </p:sp>
            <p:sp>
              <p:nvSpPr>
                <p:cNvPr id="476" name="Rectangle 475">
                  <a:extLst>
                    <a:ext uri="{FF2B5EF4-FFF2-40B4-BE49-F238E27FC236}">
                      <a16:creationId xmlns:a16="http://schemas.microsoft.com/office/drawing/2014/main" id="{3E5D8F9C-0E97-4407-AFA9-03CC1BC3D795}"/>
                    </a:ext>
                  </a:extLst>
                </p:cNvPr>
                <p:cNvSpPr/>
                <p:nvPr/>
              </p:nvSpPr>
              <p:spPr>
                <a:xfrm>
                  <a:off x="1517312" y="2565772"/>
                  <a:ext cx="5220000" cy="2196000"/>
                </a:xfrm>
                <a:prstGeom prst="rect">
                  <a:avLst/>
                </a:prstGeom>
                <a:noFill/>
                <a:ln w="12700">
                  <a:prstDash val="sysDot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000"/>
                </a:p>
              </p:txBody>
            </p:sp>
            <p:grpSp>
              <p:nvGrpSpPr>
                <p:cNvPr id="477" name="Groupe 476">
                  <a:extLst>
                    <a:ext uri="{FF2B5EF4-FFF2-40B4-BE49-F238E27FC236}">
                      <a16:creationId xmlns:a16="http://schemas.microsoft.com/office/drawing/2014/main" id="{24C7CDF4-3B19-432E-9906-3F6DF45ABF48}"/>
                    </a:ext>
                  </a:extLst>
                </p:cNvPr>
                <p:cNvGrpSpPr/>
                <p:nvPr/>
              </p:nvGrpSpPr>
              <p:grpSpPr>
                <a:xfrm>
                  <a:off x="1515461" y="2662655"/>
                  <a:ext cx="359550" cy="468593"/>
                  <a:chOff x="7487636" y="3357980"/>
                  <a:chExt cx="359550" cy="468593"/>
                </a:xfrm>
              </p:grpSpPr>
              <p:sp>
                <p:nvSpPr>
                  <p:cNvPr id="694" name="Rectangle 693">
                    <a:extLst>
                      <a:ext uri="{FF2B5EF4-FFF2-40B4-BE49-F238E27FC236}">
                        <a16:creationId xmlns:a16="http://schemas.microsoft.com/office/drawing/2014/main" id="{0087A42B-0082-42E4-BB82-2F5D7A11332E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7684951" y="3520556"/>
                    <a:ext cx="180000" cy="144470"/>
                  </a:xfrm>
                  <a:prstGeom prst="rect">
                    <a:avLst/>
                  </a:prstGeom>
                  <a:solidFill>
                    <a:schemeClr val="accent2">
                      <a:lumMod val="50000"/>
                    </a:schemeClr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400"/>
                  </a:p>
                </p:txBody>
              </p:sp>
              <p:sp>
                <p:nvSpPr>
                  <p:cNvPr id="695" name="Rectangle 694">
                    <a:extLst>
                      <a:ext uri="{FF2B5EF4-FFF2-40B4-BE49-F238E27FC236}">
                        <a16:creationId xmlns:a16="http://schemas.microsoft.com/office/drawing/2014/main" id="{67E560A7-AD40-49A0-9CAF-19B877331998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7703186" y="3357980"/>
                    <a:ext cx="144000" cy="144000"/>
                  </a:xfrm>
                  <a:prstGeom prst="rect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400"/>
                  </a:p>
                </p:txBody>
              </p:sp>
              <p:sp>
                <p:nvSpPr>
                  <p:cNvPr id="696" name="Rectangle 695">
                    <a:extLst>
                      <a:ext uri="{FF2B5EF4-FFF2-40B4-BE49-F238E27FC236}">
                        <a16:creationId xmlns:a16="http://schemas.microsoft.com/office/drawing/2014/main" id="{E23D0502-50AD-417C-A14B-478BE82B747E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7703186" y="3681831"/>
                    <a:ext cx="144000" cy="144000"/>
                  </a:xfrm>
                  <a:prstGeom prst="rect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400"/>
                  </a:p>
                </p:txBody>
              </p:sp>
              <p:sp>
                <p:nvSpPr>
                  <p:cNvPr id="697" name="Rectangle 696">
                    <a:extLst>
                      <a:ext uri="{FF2B5EF4-FFF2-40B4-BE49-F238E27FC236}">
                        <a16:creationId xmlns:a16="http://schemas.microsoft.com/office/drawing/2014/main" id="{846B80A6-6983-4ED6-B289-140A97A4ADC0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7361636" y="3484573"/>
                    <a:ext cx="468000" cy="216000"/>
                  </a:xfrm>
                  <a:prstGeom prst="rect">
                    <a:avLst/>
                  </a:prstGeom>
                  <a:no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000"/>
                  </a:p>
                </p:txBody>
              </p:sp>
            </p:grpSp>
            <p:grpSp>
              <p:nvGrpSpPr>
                <p:cNvPr id="478" name="Groupe 477">
                  <a:extLst>
                    <a:ext uri="{FF2B5EF4-FFF2-40B4-BE49-F238E27FC236}">
                      <a16:creationId xmlns:a16="http://schemas.microsoft.com/office/drawing/2014/main" id="{B69BC69A-955D-4946-800E-2D088BCD6EE5}"/>
                    </a:ext>
                  </a:extLst>
                </p:cNvPr>
                <p:cNvGrpSpPr/>
                <p:nvPr/>
              </p:nvGrpSpPr>
              <p:grpSpPr>
                <a:xfrm>
                  <a:off x="1515461" y="3132555"/>
                  <a:ext cx="359550" cy="468593"/>
                  <a:chOff x="7487636" y="3357980"/>
                  <a:chExt cx="359550" cy="468593"/>
                </a:xfrm>
              </p:grpSpPr>
              <p:sp>
                <p:nvSpPr>
                  <p:cNvPr id="690" name="Rectangle 689">
                    <a:extLst>
                      <a:ext uri="{FF2B5EF4-FFF2-40B4-BE49-F238E27FC236}">
                        <a16:creationId xmlns:a16="http://schemas.microsoft.com/office/drawing/2014/main" id="{3942567A-0ADA-4713-8CB7-339C49A5EF52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7684951" y="3520556"/>
                    <a:ext cx="180000" cy="144470"/>
                  </a:xfrm>
                  <a:prstGeom prst="rect">
                    <a:avLst/>
                  </a:prstGeom>
                  <a:solidFill>
                    <a:schemeClr val="accent2">
                      <a:lumMod val="50000"/>
                    </a:schemeClr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400"/>
                  </a:p>
                </p:txBody>
              </p:sp>
              <p:sp>
                <p:nvSpPr>
                  <p:cNvPr id="691" name="Rectangle 690">
                    <a:extLst>
                      <a:ext uri="{FF2B5EF4-FFF2-40B4-BE49-F238E27FC236}">
                        <a16:creationId xmlns:a16="http://schemas.microsoft.com/office/drawing/2014/main" id="{3FB73909-C70B-49CB-AD8C-103CD59BC75D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7703186" y="3357980"/>
                    <a:ext cx="144000" cy="144000"/>
                  </a:xfrm>
                  <a:prstGeom prst="rect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400"/>
                  </a:p>
                </p:txBody>
              </p:sp>
              <p:sp>
                <p:nvSpPr>
                  <p:cNvPr id="692" name="Rectangle 691">
                    <a:extLst>
                      <a:ext uri="{FF2B5EF4-FFF2-40B4-BE49-F238E27FC236}">
                        <a16:creationId xmlns:a16="http://schemas.microsoft.com/office/drawing/2014/main" id="{35F9237B-3029-49BE-801F-3B8AB80CE1C1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7703186" y="3681831"/>
                    <a:ext cx="144000" cy="144000"/>
                  </a:xfrm>
                  <a:prstGeom prst="rect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400"/>
                  </a:p>
                </p:txBody>
              </p:sp>
              <p:sp>
                <p:nvSpPr>
                  <p:cNvPr id="693" name="Rectangle 692">
                    <a:extLst>
                      <a:ext uri="{FF2B5EF4-FFF2-40B4-BE49-F238E27FC236}">
                        <a16:creationId xmlns:a16="http://schemas.microsoft.com/office/drawing/2014/main" id="{14367248-3251-4C62-86AE-D956E9F9519D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7361636" y="3484573"/>
                    <a:ext cx="468000" cy="216000"/>
                  </a:xfrm>
                  <a:prstGeom prst="rect">
                    <a:avLst/>
                  </a:prstGeom>
                  <a:no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000"/>
                  </a:p>
                </p:txBody>
              </p:sp>
            </p:grpSp>
            <p:grpSp>
              <p:nvGrpSpPr>
                <p:cNvPr id="479" name="Groupe 478">
                  <a:extLst>
                    <a:ext uri="{FF2B5EF4-FFF2-40B4-BE49-F238E27FC236}">
                      <a16:creationId xmlns:a16="http://schemas.microsoft.com/office/drawing/2014/main" id="{DFD33EFA-FE4E-4597-9430-5E6C34A6A5AE}"/>
                    </a:ext>
                  </a:extLst>
                </p:cNvPr>
                <p:cNvGrpSpPr/>
                <p:nvPr/>
              </p:nvGrpSpPr>
              <p:grpSpPr>
                <a:xfrm>
                  <a:off x="1515461" y="3602455"/>
                  <a:ext cx="359550" cy="468593"/>
                  <a:chOff x="7487636" y="3357980"/>
                  <a:chExt cx="359550" cy="468593"/>
                </a:xfrm>
              </p:grpSpPr>
              <p:sp>
                <p:nvSpPr>
                  <p:cNvPr id="686" name="Rectangle 685">
                    <a:extLst>
                      <a:ext uri="{FF2B5EF4-FFF2-40B4-BE49-F238E27FC236}">
                        <a16:creationId xmlns:a16="http://schemas.microsoft.com/office/drawing/2014/main" id="{91DD12D4-8EB9-4DE4-8BDE-71B2757A91B0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7684951" y="3520556"/>
                    <a:ext cx="180000" cy="144470"/>
                  </a:xfrm>
                  <a:prstGeom prst="rect">
                    <a:avLst/>
                  </a:prstGeom>
                  <a:solidFill>
                    <a:schemeClr val="accent2">
                      <a:lumMod val="50000"/>
                    </a:schemeClr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400"/>
                  </a:p>
                </p:txBody>
              </p:sp>
              <p:sp>
                <p:nvSpPr>
                  <p:cNvPr id="687" name="Rectangle 686">
                    <a:extLst>
                      <a:ext uri="{FF2B5EF4-FFF2-40B4-BE49-F238E27FC236}">
                        <a16:creationId xmlns:a16="http://schemas.microsoft.com/office/drawing/2014/main" id="{137BF356-08D7-4863-A337-A58EFDC130F4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7703186" y="3357980"/>
                    <a:ext cx="144000" cy="144000"/>
                  </a:xfrm>
                  <a:prstGeom prst="rect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400"/>
                  </a:p>
                </p:txBody>
              </p:sp>
              <p:sp>
                <p:nvSpPr>
                  <p:cNvPr id="688" name="Rectangle 687">
                    <a:extLst>
                      <a:ext uri="{FF2B5EF4-FFF2-40B4-BE49-F238E27FC236}">
                        <a16:creationId xmlns:a16="http://schemas.microsoft.com/office/drawing/2014/main" id="{B3077902-6B1A-43DA-A27F-FF9ACF6BF33C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7703186" y="3681831"/>
                    <a:ext cx="144000" cy="144000"/>
                  </a:xfrm>
                  <a:prstGeom prst="rect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400"/>
                  </a:p>
                </p:txBody>
              </p:sp>
              <p:sp>
                <p:nvSpPr>
                  <p:cNvPr id="689" name="Rectangle 688">
                    <a:extLst>
                      <a:ext uri="{FF2B5EF4-FFF2-40B4-BE49-F238E27FC236}">
                        <a16:creationId xmlns:a16="http://schemas.microsoft.com/office/drawing/2014/main" id="{ED2DDB99-2235-44C1-90FC-45F5372BF49D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7361636" y="3484573"/>
                    <a:ext cx="468000" cy="216000"/>
                  </a:xfrm>
                  <a:prstGeom prst="rect">
                    <a:avLst/>
                  </a:prstGeom>
                  <a:no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000"/>
                  </a:p>
                </p:txBody>
              </p:sp>
            </p:grpSp>
            <p:grpSp>
              <p:nvGrpSpPr>
                <p:cNvPr id="480" name="Groupe 479">
                  <a:extLst>
                    <a:ext uri="{FF2B5EF4-FFF2-40B4-BE49-F238E27FC236}">
                      <a16:creationId xmlns:a16="http://schemas.microsoft.com/office/drawing/2014/main" id="{FF11B746-D707-42BA-BC3A-5C70C4030CB1}"/>
                    </a:ext>
                  </a:extLst>
                </p:cNvPr>
                <p:cNvGrpSpPr/>
                <p:nvPr/>
              </p:nvGrpSpPr>
              <p:grpSpPr>
                <a:xfrm>
                  <a:off x="1877411" y="2662655"/>
                  <a:ext cx="359550" cy="468593"/>
                  <a:chOff x="7487636" y="3357980"/>
                  <a:chExt cx="359550" cy="468593"/>
                </a:xfrm>
              </p:grpSpPr>
              <p:sp>
                <p:nvSpPr>
                  <p:cNvPr id="682" name="Rectangle 681">
                    <a:extLst>
                      <a:ext uri="{FF2B5EF4-FFF2-40B4-BE49-F238E27FC236}">
                        <a16:creationId xmlns:a16="http://schemas.microsoft.com/office/drawing/2014/main" id="{0550B945-229E-4FA7-B089-E90F77593F19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7684951" y="3520556"/>
                    <a:ext cx="180000" cy="144470"/>
                  </a:xfrm>
                  <a:prstGeom prst="rect">
                    <a:avLst/>
                  </a:prstGeom>
                  <a:solidFill>
                    <a:schemeClr val="accent2">
                      <a:lumMod val="50000"/>
                    </a:schemeClr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400"/>
                  </a:p>
                </p:txBody>
              </p:sp>
              <p:sp>
                <p:nvSpPr>
                  <p:cNvPr id="683" name="Rectangle 682">
                    <a:extLst>
                      <a:ext uri="{FF2B5EF4-FFF2-40B4-BE49-F238E27FC236}">
                        <a16:creationId xmlns:a16="http://schemas.microsoft.com/office/drawing/2014/main" id="{FDB38BF2-8C16-4B27-B0EC-FF7172BFE373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7703186" y="3357980"/>
                    <a:ext cx="144000" cy="144000"/>
                  </a:xfrm>
                  <a:prstGeom prst="rect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400"/>
                  </a:p>
                </p:txBody>
              </p:sp>
              <p:sp>
                <p:nvSpPr>
                  <p:cNvPr id="684" name="Rectangle 683">
                    <a:extLst>
                      <a:ext uri="{FF2B5EF4-FFF2-40B4-BE49-F238E27FC236}">
                        <a16:creationId xmlns:a16="http://schemas.microsoft.com/office/drawing/2014/main" id="{A2A708C1-674E-4CD4-AC46-017B1C5331F4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7703186" y="3681831"/>
                    <a:ext cx="144000" cy="144000"/>
                  </a:xfrm>
                  <a:prstGeom prst="rect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400"/>
                  </a:p>
                </p:txBody>
              </p:sp>
              <p:sp>
                <p:nvSpPr>
                  <p:cNvPr id="685" name="Rectangle 684">
                    <a:extLst>
                      <a:ext uri="{FF2B5EF4-FFF2-40B4-BE49-F238E27FC236}">
                        <a16:creationId xmlns:a16="http://schemas.microsoft.com/office/drawing/2014/main" id="{ED15D050-64DE-4FB8-9A4D-EDE34EA4B9CD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7361636" y="3484573"/>
                    <a:ext cx="468000" cy="216000"/>
                  </a:xfrm>
                  <a:prstGeom prst="rect">
                    <a:avLst/>
                  </a:prstGeom>
                  <a:no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000"/>
                  </a:p>
                </p:txBody>
              </p:sp>
            </p:grpSp>
            <p:grpSp>
              <p:nvGrpSpPr>
                <p:cNvPr id="481" name="Groupe 480">
                  <a:extLst>
                    <a:ext uri="{FF2B5EF4-FFF2-40B4-BE49-F238E27FC236}">
                      <a16:creationId xmlns:a16="http://schemas.microsoft.com/office/drawing/2014/main" id="{64959939-EC1A-49B3-B462-72F4A7B45B2D}"/>
                    </a:ext>
                  </a:extLst>
                </p:cNvPr>
                <p:cNvGrpSpPr/>
                <p:nvPr/>
              </p:nvGrpSpPr>
              <p:grpSpPr>
                <a:xfrm>
                  <a:off x="1877411" y="3132555"/>
                  <a:ext cx="359550" cy="468593"/>
                  <a:chOff x="7487636" y="3357980"/>
                  <a:chExt cx="359550" cy="468593"/>
                </a:xfrm>
              </p:grpSpPr>
              <p:sp>
                <p:nvSpPr>
                  <p:cNvPr id="678" name="Rectangle 677">
                    <a:extLst>
                      <a:ext uri="{FF2B5EF4-FFF2-40B4-BE49-F238E27FC236}">
                        <a16:creationId xmlns:a16="http://schemas.microsoft.com/office/drawing/2014/main" id="{549B3703-7C57-4652-B256-7DCFF1573E2E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7684951" y="3520556"/>
                    <a:ext cx="180000" cy="144470"/>
                  </a:xfrm>
                  <a:prstGeom prst="rect">
                    <a:avLst/>
                  </a:prstGeom>
                  <a:solidFill>
                    <a:schemeClr val="accent2">
                      <a:lumMod val="50000"/>
                    </a:schemeClr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400"/>
                  </a:p>
                </p:txBody>
              </p:sp>
              <p:sp>
                <p:nvSpPr>
                  <p:cNvPr id="679" name="Rectangle 678">
                    <a:extLst>
                      <a:ext uri="{FF2B5EF4-FFF2-40B4-BE49-F238E27FC236}">
                        <a16:creationId xmlns:a16="http://schemas.microsoft.com/office/drawing/2014/main" id="{D7455435-6C51-4BB6-B70E-0BE4967FCF21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7703186" y="3357980"/>
                    <a:ext cx="144000" cy="144000"/>
                  </a:xfrm>
                  <a:prstGeom prst="rect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400"/>
                  </a:p>
                </p:txBody>
              </p:sp>
              <p:sp>
                <p:nvSpPr>
                  <p:cNvPr id="680" name="Rectangle 679">
                    <a:extLst>
                      <a:ext uri="{FF2B5EF4-FFF2-40B4-BE49-F238E27FC236}">
                        <a16:creationId xmlns:a16="http://schemas.microsoft.com/office/drawing/2014/main" id="{0037BAE6-96D4-4E3F-A5F0-D8AB759B059C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7703186" y="3681831"/>
                    <a:ext cx="144000" cy="144000"/>
                  </a:xfrm>
                  <a:prstGeom prst="rect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400"/>
                  </a:p>
                </p:txBody>
              </p:sp>
              <p:sp>
                <p:nvSpPr>
                  <p:cNvPr id="681" name="Rectangle 680">
                    <a:extLst>
                      <a:ext uri="{FF2B5EF4-FFF2-40B4-BE49-F238E27FC236}">
                        <a16:creationId xmlns:a16="http://schemas.microsoft.com/office/drawing/2014/main" id="{ED58F80F-60F4-4D1D-ADD3-14224A890F23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7361636" y="3484573"/>
                    <a:ext cx="468000" cy="216000"/>
                  </a:xfrm>
                  <a:prstGeom prst="rect">
                    <a:avLst/>
                  </a:prstGeom>
                  <a:no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000"/>
                  </a:p>
                </p:txBody>
              </p:sp>
            </p:grpSp>
            <p:grpSp>
              <p:nvGrpSpPr>
                <p:cNvPr id="482" name="Groupe 481">
                  <a:extLst>
                    <a:ext uri="{FF2B5EF4-FFF2-40B4-BE49-F238E27FC236}">
                      <a16:creationId xmlns:a16="http://schemas.microsoft.com/office/drawing/2014/main" id="{B0AA0DD8-8F5D-471D-BD3C-21A8261B4EB6}"/>
                    </a:ext>
                  </a:extLst>
                </p:cNvPr>
                <p:cNvGrpSpPr/>
                <p:nvPr/>
              </p:nvGrpSpPr>
              <p:grpSpPr>
                <a:xfrm>
                  <a:off x="1877411" y="3602455"/>
                  <a:ext cx="359550" cy="468593"/>
                  <a:chOff x="7487636" y="3357980"/>
                  <a:chExt cx="359550" cy="468593"/>
                </a:xfrm>
              </p:grpSpPr>
              <p:sp>
                <p:nvSpPr>
                  <p:cNvPr id="674" name="Rectangle 673">
                    <a:extLst>
                      <a:ext uri="{FF2B5EF4-FFF2-40B4-BE49-F238E27FC236}">
                        <a16:creationId xmlns:a16="http://schemas.microsoft.com/office/drawing/2014/main" id="{8EC9D4E1-92EF-4DC8-AA35-5280083EE3F9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7684951" y="3520556"/>
                    <a:ext cx="180000" cy="144470"/>
                  </a:xfrm>
                  <a:prstGeom prst="rect">
                    <a:avLst/>
                  </a:prstGeom>
                  <a:solidFill>
                    <a:schemeClr val="accent2">
                      <a:lumMod val="50000"/>
                    </a:schemeClr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400"/>
                  </a:p>
                </p:txBody>
              </p:sp>
              <p:sp>
                <p:nvSpPr>
                  <p:cNvPr id="675" name="Rectangle 674">
                    <a:extLst>
                      <a:ext uri="{FF2B5EF4-FFF2-40B4-BE49-F238E27FC236}">
                        <a16:creationId xmlns:a16="http://schemas.microsoft.com/office/drawing/2014/main" id="{67D008E0-29CC-48B1-8591-FFDDFA14F08A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7703186" y="3357980"/>
                    <a:ext cx="144000" cy="144000"/>
                  </a:xfrm>
                  <a:prstGeom prst="rect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400"/>
                  </a:p>
                </p:txBody>
              </p:sp>
              <p:sp>
                <p:nvSpPr>
                  <p:cNvPr id="676" name="Rectangle 675">
                    <a:extLst>
                      <a:ext uri="{FF2B5EF4-FFF2-40B4-BE49-F238E27FC236}">
                        <a16:creationId xmlns:a16="http://schemas.microsoft.com/office/drawing/2014/main" id="{74D6B611-6195-45DD-B084-94BA31F6568A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7703186" y="3681831"/>
                    <a:ext cx="144000" cy="144000"/>
                  </a:xfrm>
                  <a:prstGeom prst="rect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400"/>
                  </a:p>
                </p:txBody>
              </p:sp>
              <p:sp>
                <p:nvSpPr>
                  <p:cNvPr id="677" name="Rectangle 676">
                    <a:extLst>
                      <a:ext uri="{FF2B5EF4-FFF2-40B4-BE49-F238E27FC236}">
                        <a16:creationId xmlns:a16="http://schemas.microsoft.com/office/drawing/2014/main" id="{ABAFD2E2-E161-4E69-A446-A8340AD96768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7361636" y="3484573"/>
                    <a:ext cx="468000" cy="216000"/>
                  </a:xfrm>
                  <a:prstGeom prst="rect">
                    <a:avLst/>
                  </a:prstGeom>
                  <a:no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000"/>
                  </a:p>
                </p:txBody>
              </p:sp>
            </p:grpSp>
            <p:grpSp>
              <p:nvGrpSpPr>
                <p:cNvPr id="483" name="Groupe 482">
                  <a:extLst>
                    <a:ext uri="{FF2B5EF4-FFF2-40B4-BE49-F238E27FC236}">
                      <a16:creationId xmlns:a16="http://schemas.microsoft.com/office/drawing/2014/main" id="{123B3064-9A64-41FD-A814-623A47E97F59}"/>
                    </a:ext>
                  </a:extLst>
                </p:cNvPr>
                <p:cNvGrpSpPr/>
                <p:nvPr/>
              </p:nvGrpSpPr>
              <p:grpSpPr>
                <a:xfrm>
                  <a:off x="2234599" y="2662655"/>
                  <a:ext cx="359550" cy="468593"/>
                  <a:chOff x="7487636" y="3357980"/>
                  <a:chExt cx="359550" cy="468593"/>
                </a:xfrm>
              </p:grpSpPr>
              <p:sp>
                <p:nvSpPr>
                  <p:cNvPr id="670" name="Rectangle 669">
                    <a:extLst>
                      <a:ext uri="{FF2B5EF4-FFF2-40B4-BE49-F238E27FC236}">
                        <a16:creationId xmlns:a16="http://schemas.microsoft.com/office/drawing/2014/main" id="{0D2565A8-9C0F-4ADB-A85E-563B8201A6D9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7684951" y="3520556"/>
                    <a:ext cx="180000" cy="144470"/>
                  </a:xfrm>
                  <a:prstGeom prst="rect">
                    <a:avLst/>
                  </a:prstGeom>
                  <a:solidFill>
                    <a:schemeClr val="accent2">
                      <a:lumMod val="50000"/>
                    </a:schemeClr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400"/>
                  </a:p>
                </p:txBody>
              </p:sp>
              <p:sp>
                <p:nvSpPr>
                  <p:cNvPr id="671" name="Rectangle 670">
                    <a:extLst>
                      <a:ext uri="{FF2B5EF4-FFF2-40B4-BE49-F238E27FC236}">
                        <a16:creationId xmlns:a16="http://schemas.microsoft.com/office/drawing/2014/main" id="{F90154EE-2495-4998-9738-2C3A5E747740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7703186" y="3357980"/>
                    <a:ext cx="144000" cy="144000"/>
                  </a:xfrm>
                  <a:prstGeom prst="rect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400"/>
                  </a:p>
                </p:txBody>
              </p:sp>
              <p:sp>
                <p:nvSpPr>
                  <p:cNvPr id="672" name="Rectangle 671">
                    <a:extLst>
                      <a:ext uri="{FF2B5EF4-FFF2-40B4-BE49-F238E27FC236}">
                        <a16:creationId xmlns:a16="http://schemas.microsoft.com/office/drawing/2014/main" id="{F03AE90F-75F9-4262-A77A-9626C170CD1E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7703186" y="3681831"/>
                    <a:ext cx="144000" cy="144000"/>
                  </a:xfrm>
                  <a:prstGeom prst="rect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400"/>
                  </a:p>
                </p:txBody>
              </p:sp>
              <p:sp>
                <p:nvSpPr>
                  <p:cNvPr id="673" name="Rectangle 672">
                    <a:extLst>
                      <a:ext uri="{FF2B5EF4-FFF2-40B4-BE49-F238E27FC236}">
                        <a16:creationId xmlns:a16="http://schemas.microsoft.com/office/drawing/2014/main" id="{C42BD978-4A2F-4A18-98D3-1119E142F8CB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7361636" y="3484573"/>
                    <a:ext cx="468000" cy="216000"/>
                  </a:xfrm>
                  <a:prstGeom prst="rect">
                    <a:avLst/>
                  </a:prstGeom>
                  <a:no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000"/>
                  </a:p>
                </p:txBody>
              </p:sp>
            </p:grpSp>
            <p:grpSp>
              <p:nvGrpSpPr>
                <p:cNvPr id="484" name="Groupe 483">
                  <a:extLst>
                    <a:ext uri="{FF2B5EF4-FFF2-40B4-BE49-F238E27FC236}">
                      <a16:creationId xmlns:a16="http://schemas.microsoft.com/office/drawing/2014/main" id="{CC6779A4-C989-469A-8B17-55D0D6D45AA3}"/>
                    </a:ext>
                  </a:extLst>
                </p:cNvPr>
                <p:cNvGrpSpPr/>
                <p:nvPr/>
              </p:nvGrpSpPr>
              <p:grpSpPr>
                <a:xfrm>
                  <a:off x="2234599" y="3132555"/>
                  <a:ext cx="359550" cy="468593"/>
                  <a:chOff x="7487636" y="3357980"/>
                  <a:chExt cx="359550" cy="468593"/>
                </a:xfrm>
              </p:grpSpPr>
              <p:sp>
                <p:nvSpPr>
                  <p:cNvPr id="666" name="Rectangle 665">
                    <a:extLst>
                      <a:ext uri="{FF2B5EF4-FFF2-40B4-BE49-F238E27FC236}">
                        <a16:creationId xmlns:a16="http://schemas.microsoft.com/office/drawing/2014/main" id="{9C849F95-2E7E-422B-BE35-4314A2607657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7684951" y="3520556"/>
                    <a:ext cx="180000" cy="144470"/>
                  </a:xfrm>
                  <a:prstGeom prst="rect">
                    <a:avLst/>
                  </a:prstGeom>
                  <a:solidFill>
                    <a:schemeClr val="accent2">
                      <a:lumMod val="50000"/>
                    </a:schemeClr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400"/>
                  </a:p>
                </p:txBody>
              </p:sp>
              <p:sp>
                <p:nvSpPr>
                  <p:cNvPr id="667" name="Rectangle 666">
                    <a:extLst>
                      <a:ext uri="{FF2B5EF4-FFF2-40B4-BE49-F238E27FC236}">
                        <a16:creationId xmlns:a16="http://schemas.microsoft.com/office/drawing/2014/main" id="{5E740DB7-597B-4F30-B3C1-F3C959DC3C13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7703186" y="3357980"/>
                    <a:ext cx="144000" cy="144000"/>
                  </a:xfrm>
                  <a:prstGeom prst="rect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400"/>
                  </a:p>
                </p:txBody>
              </p:sp>
              <p:sp>
                <p:nvSpPr>
                  <p:cNvPr id="668" name="Rectangle 667">
                    <a:extLst>
                      <a:ext uri="{FF2B5EF4-FFF2-40B4-BE49-F238E27FC236}">
                        <a16:creationId xmlns:a16="http://schemas.microsoft.com/office/drawing/2014/main" id="{A9BC7EAE-992E-4333-ABE1-74767A31716D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7703186" y="3681831"/>
                    <a:ext cx="144000" cy="144000"/>
                  </a:xfrm>
                  <a:prstGeom prst="rect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400"/>
                  </a:p>
                </p:txBody>
              </p:sp>
              <p:sp>
                <p:nvSpPr>
                  <p:cNvPr id="669" name="Rectangle 668">
                    <a:extLst>
                      <a:ext uri="{FF2B5EF4-FFF2-40B4-BE49-F238E27FC236}">
                        <a16:creationId xmlns:a16="http://schemas.microsoft.com/office/drawing/2014/main" id="{76ED3CAC-68A5-469E-9566-06EC14B6A00B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7361636" y="3484573"/>
                    <a:ext cx="468000" cy="216000"/>
                  </a:xfrm>
                  <a:prstGeom prst="rect">
                    <a:avLst/>
                  </a:prstGeom>
                  <a:no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000"/>
                  </a:p>
                </p:txBody>
              </p:sp>
            </p:grpSp>
            <p:grpSp>
              <p:nvGrpSpPr>
                <p:cNvPr id="485" name="Groupe 484">
                  <a:extLst>
                    <a:ext uri="{FF2B5EF4-FFF2-40B4-BE49-F238E27FC236}">
                      <a16:creationId xmlns:a16="http://schemas.microsoft.com/office/drawing/2014/main" id="{0CBFE629-C380-4A6B-8DB1-AC0267D28ED0}"/>
                    </a:ext>
                  </a:extLst>
                </p:cNvPr>
                <p:cNvGrpSpPr/>
                <p:nvPr/>
              </p:nvGrpSpPr>
              <p:grpSpPr>
                <a:xfrm>
                  <a:off x="2234599" y="3602455"/>
                  <a:ext cx="359550" cy="468593"/>
                  <a:chOff x="7487636" y="3357980"/>
                  <a:chExt cx="359550" cy="468593"/>
                </a:xfrm>
              </p:grpSpPr>
              <p:sp>
                <p:nvSpPr>
                  <p:cNvPr id="662" name="Rectangle 661">
                    <a:extLst>
                      <a:ext uri="{FF2B5EF4-FFF2-40B4-BE49-F238E27FC236}">
                        <a16:creationId xmlns:a16="http://schemas.microsoft.com/office/drawing/2014/main" id="{DAEA3DB8-1749-40C2-A8F7-6825EAE95B87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7684951" y="3520556"/>
                    <a:ext cx="180000" cy="144470"/>
                  </a:xfrm>
                  <a:prstGeom prst="rect">
                    <a:avLst/>
                  </a:prstGeom>
                  <a:solidFill>
                    <a:schemeClr val="accent2">
                      <a:lumMod val="50000"/>
                    </a:schemeClr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400"/>
                  </a:p>
                </p:txBody>
              </p:sp>
              <p:sp>
                <p:nvSpPr>
                  <p:cNvPr id="663" name="Rectangle 662">
                    <a:extLst>
                      <a:ext uri="{FF2B5EF4-FFF2-40B4-BE49-F238E27FC236}">
                        <a16:creationId xmlns:a16="http://schemas.microsoft.com/office/drawing/2014/main" id="{186623D2-86E4-40B6-B3C8-E902AF624B5B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7703186" y="3357980"/>
                    <a:ext cx="144000" cy="144000"/>
                  </a:xfrm>
                  <a:prstGeom prst="rect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400"/>
                  </a:p>
                </p:txBody>
              </p:sp>
              <p:sp>
                <p:nvSpPr>
                  <p:cNvPr id="664" name="Rectangle 663">
                    <a:extLst>
                      <a:ext uri="{FF2B5EF4-FFF2-40B4-BE49-F238E27FC236}">
                        <a16:creationId xmlns:a16="http://schemas.microsoft.com/office/drawing/2014/main" id="{123EA306-96E8-49AF-9C27-022B1A8720A8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7703186" y="3681831"/>
                    <a:ext cx="144000" cy="144000"/>
                  </a:xfrm>
                  <a:prstGeom prst="rect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400"/>
                  </a:p>
                </p:txBody>
              </p:sp>
              <p:sp>
                <p:nvSpPr>
                  <p:cNvPr id="665" name="Rectangle 664">
                    <a:extLst>
                      <a:ext uri="{FF2B5EF4-FFF2-40B4-BE49-F238E27FC236}">
                        <a16:creationId xmlns:a16="http://schemas.microsoft.com/office/drawing/2014/main" id="{A7FA477B-C6D5-4FF1-B08C-88A0A698F035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7361636" y="3484573"/>
                    <a:ext cx="468000" cy="216000"/>
                  </a:xfrm>
                  <a:prstGeom prst="rect">
                    <a:avLst/>
                  </a:prstGeom>
                  <a:no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000"/>
                  </a:p>
                </p:txBody>
              </p:sp>
            </p:grpSp>
            <p:grpSp>
              <p:nvGrpSpPr>
                <p:cNvPr id="486" name="Groupe 485">
                  <a:extLst>
                    <a:ext uri="{FF2B5EF4-FFF2-40B4-BE49-F238E27FC236}">
                      <a16:creationId xmlns:a16="http://schemas.microsoft.com/office/drawing/2014/main" id="{D34FDCCF-7162-4292-8682-269D4B748EF2}"/>
                    </a:ext>
                  </a:extLst>
                </p:cNvPr>
                <p:cNvGrpSpPr/>
                <p:nvPr/>
              </p:nvGrpSpPr>
              <p:grpSpPr>
                <a:xfrm>
                  <a:off x="2596549" y="2662655"/>
                  <a:ext cx="359550" cy="468593"/>
                  <a:chOff x="7487636" y="3357980"/>
                  <a:chExt cx="359550" cy="468593"/>
                </a:xfrm>
              </p:grpSpPr>
              <p:sp>
                <p:nvSpPr>
                  <p:cNvPr id="658" name="Rectangle 657">
                    <a:extLst>
                      <a:ext uri="{FF2B5EF4-FFF2-40B4-BE49-F238E27FC236}">
                        <a16:creationId xmlns:a16="http://schemas.microsoft.com/office/drawing/2014/main" id="{45E7B514-CD60-476F-926F-1B52D2C0781E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7684951" y="3520556"/>
                    <a:ext cx="180000" cy="144470"/>
                  </a:xfrm>
                  <a:prstGeom prst="rect">
                    <a:avLst/>
                  </a:prstGeom>
                  <a:solidFill>
                    <a:schemeClr val="accent2">
                      <a:lumMod val="50000"/>
                    </a:schemeClr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400"/>
                  </a:p>
                </p:txBody>
              </p:sp>
              <p:sp>
                <p:nvSpPr>
                  <p:cNvPr id="659" name="Rectangle 658">
                    <a:extLst>
                      <a:ext uri="{FF2B5EF4-FFF2-40B4-BE49-F238E27FC236}">
                        <a16:creationId xmlns:a16="http://schemas.microsoft.com/office/drawing/2014/main" id="{B5906640-24E8-4330-91EC-E5C67FEA2C96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7703186" y="3357980"/>
                    <a:ext cx="144000" cy="144000"/>
                  </a:xfrm>
                  <a:prstGeom prst="rect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400"/>
                  </a:p>
                </p:txBody>
              </p:sp>
              <p:sp>
                <p:nvSpPr>
                  <p:cNvPr id="660" name="Rectangle 659">
                    <a:extLst>
                      <a:ext uri="{FF2B5EF4-FFF2-40B4-BE49-F238E27FC236}">
                        <a16:creationId xmlns:a16="http://schemas.microsoft.com/office/drawing/2014/main" id="{6936F121-7D47-47A5-B474-9D6AAB430427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7703186" y="3681831"/>
                    <a:ext cx="144000" cy="144000"/>
                  </a:xfrm>
                  <a:prstGeom prst="rect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400"/>
                  </a:p>
                </p:txBody>
              </p:sp>
              <p:sp>
                <p:nvSpPr>
                  <p:cNvPr id="661" name="Rectangle 660">
                    <a:extLst>
                      <a:ext uri="{FF2B5EF4-FFF2-40B4-BE49-F238E27FC236}">
                        <a16:creationId xmlns:a16="http://schemas.microsoft.com/office/drawing/2014/main" id="{77A6973B-B688-4BC0-9EC7-A11711BD7B40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7361636" y="3484573"/>
                    <a:ext cx="468000" cy="216000"/>
                  </a:xfrm>
                  <a:prstGeom prst="rect">
                    <a:avLst/>
                  </a:prstGeom>
                  <a:no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000"/>
                  </a:p>
                </p:txBody>
              </p:sp>
            </p:grpSp>
            <p:grpSp>
              <p:nvGrpSpPr>
                <p:cNvPr id="487" name="Groupe 486">
                  <a:extLst>
                    <a:ext uri="{FF2B5EF4-FFF2-40B4-BE49-F238E27FC236}">
                      <a16:creationId xmlns:a16="http://schemas.microsoft.com/office/drawing/2014/main" id="{9D6A847E-40CF-4109-BFCE-68C331D120EE}"/>
                    </a:ext>
                  </a:extLst>
                </p:cNvPr>
                <p:cNvGrpSpPr/>
                <p:nvPr/>
              </p:nvGrpSpPr>
              <p:grpSpPr>
                <a:xfrm>
                  <a:off x="2596549" y="3132555"/>
                  <a:ext cx="359550" cy="468593"/>
                  <a:chOff x="7487636" y="3357980"/>
                  <a:chExt cx="359550" cy="468593"/>
                </a:xfrm>
              </p:grpSpPr>
              <p:sp>
                <p:nvSpPr>
                  <p:cNvPr id="654" name="Rectangle 653">
                    <a:extLst>
                      <a:ext uri="{FF2B5EF4-FFF2-40B4-BE49-F238E27FC236}">
                        <a16:creationId xmlns:a16="http://schemas.microsoft.com/office/drawing/2014/main" id="{DF72DE10-1310-41F2-9ABE-2FA17BCAEF09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7684951" y="3520556"/>
                    <a:ext cx="180000" cy="144470"/>
                  </a:xfrm>
                  <a:prstGeom prst="rect">
                    <a:avLst/>
                  </a:prstGeom>
                  <a:solidFill>
                    <a:schemeClr val="accent2">
                      <a:lumMod val="50000"/>
                    </a:schemeClr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400"/>
                  </a:p>
                </p:txBody>
              </p:sp>
              <p:sp>
                <p:nvSpPr>
                  <p:cNvPr id="655" name="Rectangle 654">
                    <a:extLst>
                      <a:ext uri="{FF2B5EF4-FFF2-40B4-BE49-F238E27FC236}">
                        <a16:creationId xmlns:a16="http://schemas.microsoft.com/office/drawing/2014/main" id="{2A86BB03-DE8C-4370-8A4C-BD485772DB73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7703186" y="3357980"/>
                    <a:ext cx="144000" cy="144000"/>
                  </a:xfrm>
                  <a:prstGeom prst="rect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400"/>
                  </a:p>
                </p:txBody>
              </p:sp>
              <p:sp>
                <p:nvSpPr>
                  <p:cNvPr id="656" name="Rectangle 655">
                    <a:extLst>
                      <a:ext uri="{FF2B5EF4-FFF2-40B4-BE49-F238E27FC236}">
                        <a16:creationId xmlns:a16="http://schemas.microsoft.com/office/drawing/2014/main" id="{8DE7AB44-0158-4189-BA9F-BC7CD8A431DD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7703186" y="3681831"/>
                    <a:ext cx="144000" cy="144000"/>
                  </a:xfrm>
                  <a:prstGeom prst="rect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400"/>
                  </a:p>
                </p:txBody>
              </p:sp>
              <p:sp>
                <p:nvSpPr>
                  <p:cNvPr id="657" name="Rectangle 656">
                    <a:extLst>
                      <a:ext uri="{FF2B5EF4-FFF2-40B4-BE49-F238E27FC236}">
                        <a16:creationId xmlns:a16="http://schemas.microsoft.com/office/drawing/2014/main" id="{4C8263F7-AFFA-4E97-AA37-9A0FCC42E558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7361636" y="3484573"/>
                    <a:ext cx="468000" cy="216000"/>
                  </a:xfrm>
                  <a:prstGeom prst="rect">
                    <a:avLst/>
                  </a:prstGeom>
                  <a:no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000"/>
                  </a:p>
                </p:txBody>
              </p:sp>
            </p:grpSp>
            <p:grpSp>
              <p:nvGrpSpPr>
                <p:cNvPr id="488" name="Groupe 487">
                  <a:extLst>
                    <a:ext uri="{FF2B5EF4-FFF2-40B4-BE49-F238E27FC236}">
                      <a16:creationId xmlns:a16="http://schemas.microsoft.com/office/drawing/2014/main" id="{FAF93614-6D39-466D-BF67-15B3CC1D0875}"/>
                    </a:ext>
                  </a:extLst>
                </p:cNvPr>
                <p:cNvGrpSpPr/>
                <p:nvPr/>
              </p:nvGrpSpPr>
              <p:grpSpPr>
                <a:xfrm>
                  <a:off x="2596549" y="3602455"/>
                  <a:ext cx="359550" cy="468593"/>
                  <a:chOff x="7487636" y="3357980"/>
                  <a:chExt cx="359550" cy="468593"/>
                </a:xfrm>
              </p:grpSpPr>
              <p:sp>
                <p:nvSpPr>
                  <p:cNvPr id="650" name="Rectangle 649">
                    <a:extLst>
                      <a:ext uri="{FF2B5EF4-FFF2-40B4-BE49-F238E27FC236}">
                        <a16:creationId xmlns:a16="http://schemas.microsoft.com/office/drawing/2014/main" id="{46A402B8-D248-4F6A-A046-14F4B062773A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7684951" y="3520556"/>
                    <a:ext cx="180000" cy="144470"/>
                  </a:xfrm>
                  <a:prstGeom prst="rect">
                    <a:avLst/>
                  </a:prstGeom>
                  <a:solidFill>
                    <a:schemeClr val="accent2">
                      <a:lumMod val="50000"/>
                    </a:schemeClr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400"/>
                  </a:p>
                </p:txBody>
              </p:sp>
              <p:sp>
                <p:nvSpPr>
                  <p:cNvPr id="651" name="Rectangle 650">
                    <a:extLst>
                      <a:ext uri="{FF2B5EF4-FFF2-40B4-BE49-F238E27FC236}">
                        <a16:creationId xmlns:a16="http://schemas.microsoft.com/office/drawing/2014/main" id="{78C90EA0-CC58-486E-A9CD-7E40B68F2B99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7703186" y="3357980"/>
                    <a:ext cx="144000" cy="144000"/>
                  </a:xfrm>
                  <a:prstGeom prst="rect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400"/>
                  </a:p>
                </p:txBody>
              </p:sp>
              <p:sp>
                <p:nvSpPr>
                  <p:cNvPr id="652" name="Rectangle 651">
                    <a:extLst>
                      <a:ext uri="{FF2B5EF4-FFF2-40B4-BE49-F238E27FC236}">
                        <a16:creationId xmlns:a16="http://schemas.microsoft.com/office/drawing/2014/main" id="{551EEC51-7A9E-44C7-AA98-046D48D41227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7703186" y="3681831"/>
                    <a:ext cx="144000" cy="144000"/>
                  </a:xfrm>
                  <a:prstGeom prst="rect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400"/>
                  </a:p>
                </p:txBody>
              </p:sp>
              <p:sp>
                <p:nvSpPr>
                  <p:cNvPr id="653" name="Rectangle 652">
                    <a:extLst>
                      <a:ext uri="{FF2B5EF4-FFF2-40B4-BE49-F238E27FC236}">
                        <a16:creationId xmlns:a16="http://schemas.microsoft.com/office/drawing/2014/main" id="{CAADAE32-AD5D-4B2A-A093-2A17A2ED40E0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7361636" y="3484573"/>
                    <a:ext cx="468000" cy="216000"/>
                  </a:xfrm>
                  <a:prstGeom prst="rect">
                    <a:avLst/>
                  </a:prstGeom>
                  <a:no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000"/>
                  </a:p>
                </p:txBody>
              </p:sp>
            </p:grpSp>
            <p:grpSp>
              <p:nvGrpSpPr>
                <p:cNvPr id="489" name="Groupe 488">
                  <a:extLst>
                    <a:ext uri="{FF2B5EF4-FFF2-40B4-BE49-F238E27FC236}">
                      <a16:creationId xmlns:a16="http://schemas.microsoft.com/office/drawing/2014/main" id="{D1347CC1-E95C-4B59-90D6-71D6D8588768}"/>
                    </a:ext>
                  </a:extLst>
                </p:cNvPr>
                <p:cNvGrpSpPr/>
                <p:nvPr/>
              </p:nvGrpSpPr>
              <p:grpSpPr>
                <a:xfrm>
                  <a:off x="2958498" y="2662655"/>
                  <a:ext cx="359550" cy="468593"/>
                  <a:chOff x="7487636" y="3357980"/>
                  <a:chExt cx="359550" cy="468593"/>
                </a:xfrm>
              </p:grpSpPr>
              <p:sp>
                <p:nvSpPr>
                  <p:cNvPr id="646" name="Rectangle 645">
                    <a:extLst>
                      <a:ext uri="{FF2B5EF4-FFF2-40B4-BE49-F238E27FC236}">
                        <a16:creationId xmlns:a16="http://schemas.microsoft.com/office/drawing/2014/main" id="{B9CECAEE-AFA4-4C8D-881B-CDA220AA3997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7684951" y="3520556"/>
                    <a:ext cx="180000" cy="144470"/>
                  </a:xfrm>
                  <a:prstGeom prst="rect">
                    <a:avLst/>
                  </a:prstGeom>
                  <a:solidFill>
                    <a:schemeClr val="accent2">
                      <a:lumMod val="50000"/>
                    </a:schemeClr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400"/>
                  </a:p>
                </p:txBody>
              </p:sp>
              <p:sp>
                <p:nvSpPr>
                  <p:cNvPr id="647" name="Rectangle 646">
                    <a:extLst>
                      <a:ext uri="{FF2B5EF4-FFF2-40B4-BE49-F238E27FC236}">
                        <a16:creationId xmlns:a16="http://schemas.microsoft.com/office/drawing/2014/main" id="{8CF21A56-6223-462B-AC29-A22AC4A8A7E7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7703186" y="3357980"/>
                    <a:ext cx="144000" cy="144000"/>
                  </a:xfrm>
                  <a:prstGeom prst="rect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400"/>
                  </a:p>
                </p:txBody>
              </p:sp>
              <p:sp>
                <p:nvSpPr>
                  <p:cNvPr id="648" name="Rectangle 647">
                    <a:extLst>
                      <a:ext uri="{FF2B5EF4-FFF2-40B4-BE49-F238E27FC236}">
                        <a16:creationId xmlns:a16="http://schemas.microsoft.com/office/drawing/2014/main" id="{6F633AAE-8E37-4175-8197-9B23AC13D5E8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7703186" y="3681831"/>
                    <a:ext cx="144000" cy="144000"/>
                  </a:xfrm>
                  <a:prstGeom prst="rect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400"/>
                  </a:p>
                </p:txBody>
              </p:sp>
              <p:sp>
                <p:nvSpPr>
                  <p:cNvPr id="649" name="Rectangle 648">
                    <a:extLst>
                      <a:ext uri="{FF2B5EF4-FFF2-40B4-BE49-F238E27FC236}">
                        <a16:creationId xmlns:a16="http://schemas.microsoft.com/office/drawing/2014/main" id="{A85C6CAF-EE07-49F0-838F-6D638BE7F245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7361636" y="3484573"/>
                    <a:ext cx="468000" cy="216000"/>
                  </a:xfrm>
                  <a:prstGeom prst="rect">
                    <a:avLst/>
                  </a:prstGeom>
                  <a:no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000"/>
                  </a:p>
                </p:txBody>
              </p:sp>
            </p:grpSp>
            <p:grpSp>
              <p:nvGrpSpPr>
                <p:cNvPr id="490" name="Groupe 489">
                  <a:extLst>
                    <a:ext uri="{FF2B5EF4-FFF2-40B4-BE49-F238E27FC236}">
                      <a16:creationId xmlns:a16="http://schemas.microsoft.com/office/drawing/2014/main" id="{2E62E519-D9CD-4CBB-BD00-A883C98E8581}"/>
                    </a:ext>
                  </a:extLst>
                </p:cNvPr>
                <p:cNvGrpSpPr/>
                <p:nvPr/>
              </p:nvGrpSpPr>
              <p:grpSpPr>
                <a:xfrm>
                  <a:off x="2958498" y="3132555"/>
                  <a:ext cx="359550" cy="468593"/>
                  <a:chOff x="7487636" y="3357980"/>
                  <a:chExt cx="359550" cy="468593"/>
                </a:xfrm>
              </p:grpSpPr>
              <p:sp>
                <p:nvSpPr>
                  <p:cNvPr id="642" name="Rectangle 641">
                    <a:extLst>
                      <a:ext uri="{FF2B5EF4-FFF2-40B4-BE49-F238E27FC236}">
                        <a16:creationId xmlns:a16="http://schemas.microsoft.com/office/drawing/2014/main" id="{7999976D-7C42-442E-916A-810FDC47601E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7684951" y="3520556"/>
                    <a:ext cx="180000" cy="144470"/>
                  </a:xfrm>
                  <a:prstGeom prst="rect">
                    <a:avLst/>
                  </a:prstGeom>
                  <a:solidFill>
                    <a:schemeClr val="accent2">
                      <a:lumMod val="50000"/>
                    </a:schemeClr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400"/>
                  </a:p>
                </p:txBody>
              </p:sp>
              <p:sp>
                <p:nvSpPr>
                  <p:cNvPr id="643" name="Rectangle 642">
                    <a:extLst>
                      <a:ext uri="{FF2B5EF4-FFF2-40B4-BE49-F238E27FC236}">
                        <a16:creationId xmlns:a16="http://schemas.microsoft.com/office/drawing/2014/main" id="{5DFCE60D-8666-449A-9575-4459BA0EFED9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7703186" y="3357980"/>
                    <a:ext cx="144000" cy="144000"/>
                  </a:xfrm>
                  <a:prstGeom prst="rect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400"/>
                  </a:p>
                </p:txBody>
              </p:sp>
              <p:sp>
                <p:nvSpPr>
                  <p:cNvPr id="644" name="Rectangle 643">
                    <a:extLst>
                      <a:ext uri="{FF2B5EF4-FFF2-40B4-BE49-F238E27FC236}">
                        <a16:creationId xmlns:a16="http://schemas.microsoft.com/office/drawing/2014/main" id="{E3990F51-98A7-4FF0-8A5B-599EF459A0DB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7703186" y="3681831"/>
                    <a:ext cx="144000" cy="144000"/>
                  </a:xfrm>
                  <a:prstGeom prst="rect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400"/>
                  </a:p>
                </p:txBody>
              </p:sp>
              <p:sp>
                <p:nvSpPr>
                  <p:cNvPr id="645" name="Rectangle 644">
                    <a:extLst>
                      <a:ext uri="{FF2B5EF4-FFF2-40B4-BE49-F238E27FC236}">
                        <a16:creationId xmlns:a16="http://schemas.microsoft.com/office/drawing/2014/main" id="{78F3FAB1-3C12-4789-B3F0-91097D7ACAA7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7361636" y="3484573"/>
                    <a:ext cx="468000" cy="216000"/>
                  </a:xfrm>
                  <a:prstGeom prst="rect">
                    <a:avLst/>
                  </a:prstGeom>
                  <a:no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000"/>
                  </a:p>
                </p:txBody>
              </p:sp>
            </p:grpSp>
            <p:grpSp>
              <p:nvGrpSpPr>
                <p:cNvPr id="491" name="Groupe 490">
                  <a:extLst>
                    <a:ext uri="{FF2B5EF4-FFF2-40B4-BE49-F238E27FC236}">
                      <a16:creationId xmlns:a16="http://schemas.microsoft.com/office/drawing/2014/main" id="{2ECFB6EA-3DB1-45AF-90F3-F9EC07A4D583}"/>
                    </a:ext>
                  </a:extLst>
                </p:cNvPr>
                <p:cNvGrpSpPr/>
                <p:nvPr/>
              </p:nvGrpSpPr>
              <p:grpSpPr>
                <a:xfrm>
                  <a:off x="2958498" y="3602455"/>
                  <a:ext cx="359550" cy="468593"/>
                  <a:chOff x="7487636" y="3357980"/>
                  <a:chExt cx="359550" cy="468593"/>
                </a:xfrm>
              </p:grpSpPr>
              <p:sp>
                <p:nvSpPr>
                  <p:cNvPr id="638" name="Rectangle 637">
                    <a:extLst>
                      <a:ext uri="{FF2B5EF4-FFF2-40B4-BE49-F238E27FC236}">
                        <a16:creationId xmlns:a16="http://schemas.microsoft.com/office/drawing/2014/main" id="{D4BF5FA6-5EA6-4107-9439-A0BC93390AE7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7684951" y="3520556"/>
                    <a:ext cx="180000" cy="144470"/>
                  </a:xfrm>
                  <a:prstGeom prst="rect">
                    <a:avLst/>
                  </a:prstGeom>
                  <a:solidFill>
                    <a:schemeClr val="accent2">
                      <a:lumMod val="50000"/>
                    </a:schemeClr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400"/>
                  </a:p>
                </p:txBody>
              </p:sp>
              <p:sp>
                <p:nvSpPr>
                  <p:cNvPr id="639" name="Rectangle 638">
                    <a:extLst>
                      <a:ext uri="{FF2B5EF4-FFF2-40B4-BE49-F238E27FC236}">
                        <a16:creationId xmlns:a16="http://schemas.microsoft.com/office/drawing/2014/main" id="{DBB370A1-10B9-4440-8F56-3F000C1CD621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7703186" y="3357980"/>
                    <a:ext cx="144000" cy="144000"/>
                  </a:xfrm>
                  <a:prstGeom prst="rect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400"/>
                  </a:p>
                </p:txBody>
              </p:sp>
              <p:sp>
                <p:nvSpPr>
                  <p:cNvPr id="640" name="Rectangle 639">
                    <a:extLst>
                      <a:ext uri="{FF2B5EF4-FFF2-40B4-BE49-F238E27FC236}">
                        <a16:creationId xmlns:a16="http://schemas.microsoft.com/office/drawing/2014/main" id="{20D8B521-340C-4FBE-8E7C-D52DB6B0E211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7703186" y="3681831"/>
                    <a:ext cx="144000" cy="144000"/>
                  </a:xfrm>
                  <a:prstGeom prst="rect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400"/>
                  </a:p>
                </p:txBody>
              </p:sp>
              <p:sp>
                <p:nvSpPr>
                  <p:cNvPr id="641" name="Rectangle 640">
                    <a:extLst>
                      <a:ext uri="{FF2B5EF4-FFF2-40B4-BE49-F238E27FC236}">
                        <a16:creationId xmlns:a16="http://schemas.microsoft.com/office/drawing/2014/main" id="{AE7A42CF-DE53-4F59-B5CF-84BAA6FC56BA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7361636" y="3484573"/>
                    <a:ext cx="468000" cy="216000"/>
                  </a:xfrm>
                  <a:prstGeom prst="rect">
                    <a:avLst/>
                  </a:prstGeom>
                  <a:no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000"/>
                  </a:p>
                </p:txBody>
              </p:sp>
            </p:grpSp>
            <p:grpSp>
              <p:nvGrpSpPr>
                <p:cNvPr id="492" name="Groupe 491">
                  <a:extLst>
                    <a:ext uri="{FF2B5EF4-FFF2-40B4-BE49-F238E27FC236}">
                      <a16:creationId xmlns:a16="http://schemas.microsoft.com/office/drawing/2014/main" id="{442CC7A2-8F1F-49E7-BDC3-C162A47C7E12}"/>
                    </a:ext>
                  </a:extLst>
                </p:cNvPr>
                <p:cNvGrpSpPr/>
                <p:nvPr/>
              </p:nvGrpSpPr>
              <p:grpSpPr>
                <a:xfrm>
                  <a:off x="3320448" y="2662655"/>
                  <a:ext cx="359550" cy="468593"/>
                  <a:chOff x="7487636" y="3357980"/>
                  <a:chExt cx="359550" cy="468593"/>
                </a:xfrm>
              </p:grpSpPr>
              <p:sp>
                <p:nvSpPr>
                  <p:cNvPr id="634" name="Rectangle 633">
                    <a:extLst>
                      <a:ext uri="{FF2B5EF4-FFF2-40B4-BE49-F238E27FC236}">
                        <a16:creationId xmlns:a16="http://schemas.microsoft.com/office/drawing/2014/main" id="{CE473EE7-09AA-4E51-91BC-6937C92524FE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7684951" y="3520556"/>
                    <a:ext cx="180000" cy="144470"/>
                  </a:xfrm>
                  <a:prstGeom prst="rect">
                    <a:avLst/>
                  </a:prstGeom>
                  <a:solidFill>
                    <a:schemeClr val="accent2">
                      <a:lumMod val="50000"/>
                    </a:schemeClr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400"/>
                  </a:p>
                </p:txBody>
              </p:sp>
              <p:sp>
                <p:nvSpPr>
                  <p:cNvPr id="635" name="Rectangle 634">
                    <a:extLst>
                      <a:ext uri="{FF2B5EF4-FFF2-40B4-BE49-F238E27FC236}">
                        <a16:creationId xmlns:a16="http://schemas.microsoft.com/office/drawing/2014/main" id="{9B667A3B-C28B-4269-8B59-A7801225AA75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7703186" y="3357980"/>
                    <a:ext cx="144000" cy="144000"/>
                  </a:xfrm>
                  <a:prstGeom prst="rect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400"/>
                  </a:p>
                </p:txBody>
              </p:sp>
              <p:sp>
                <p:nvSpPr>
                  <p:cNvPr id="636" name="Rectangle 635">
                    <a:extLst>
                      <a:ext uri="{FF2B5EF4-FFF2-40B4-BE49-F238E27FC236}">
                        <a16:creationId xmlns:a16="http://schemas.microsoft.com/office/drawing/2014/main" id="{112CBCFB-E82B-4C62-AAAA-1F40D08D93C6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7703186" y="3681831"/>
                    <a:ext cx="144000" cy="144000"/>
                  </a:xfrm>
                  <a:prstGeom prst="rect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400"/>
                  </a:p>
                </p:txBody>
              </p:sp>
              <p:sp>
                <p:nvSpPr>
                  <p:cNvPr id="637" name="Rectangle 636">
                    <a:extLst>
                      <a:ext uri="{FF2B5EF4-FFF2-40B4-BE49-F238E27FC236}">
                        <a16:creationId xmlns:a16="http://schemas.microsoft.com/office/drawing/2014/main" id="{E4728BB5-369F-4537-B93D-2C6F9F59400C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7361636" y="3484573"/>
                    <a:ext cx="468000" cy="216000"/>
                  </a:xfrm>
                  <a:prstGeom prst="rect">
                    <a:avLst/>
                  </a:prstGeom>
                  <a:no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000"/>
                  </a:p>
                </p:txBody>
              </p:sp>
            </p:grpSp>
            <p:grpSp>
              <p:nvGrpSpPr>
                <p:cNvPr id="493" name="Groupe 492">
                  <a:extLst>
                    <a:ext uri="{FF2B5EF4-FFF2-40B4-BE49-F238E27FC236}">
                      <a16:creationId xmlns:a16="http://schemas.microsoft.com/office/drawing/2014/main" id="{80719DB3-22B3-475D-B7D5-D86CC8DAB24C}"/>
                    </a:ext>
                  </a:extLst>
                </p:cNvPr>
                <p:cNvGrpSpPr/>
                <p:nvPr/>
              </p:nvGrpSpPr>
              <p:grpSpPr>
                <a:xfrm>
                  <a:off x="3320448" y="3132555"/>
                  <a:ext cx="359550" cy="468593"/>
                  <a:chOff x="7487636" y="3357980"/>
                  <a:chExt cx="359550" cy="468593"/>
                </a:xfrm>
              </p:grpSpPr>
              <p:sp>
                <p:nvSpPr>
                  <p:cNvPr id="630" name="Rectangle 629">
                    <a:extLst>
                      <a:ext uri="{FF2B5EF4-FFF2-40B4-BE49-F238E27FC236}">
                        <a16:creationId xmlns:a16="http://schemas.microsoft.com/office/drawing/2014/main" id="{8324B7FD-1B6B-467D-9637-0909651C4279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7684951" y="3520556"/>
                    <a:ext cx="180000" cy="144470"/>
                  </a:xfrm>
                  <a:prstGeom prst="rect">
                    <a:avLst/>
                  </a:prstGeom>
                  <a:solidFill>
                    <a:schemeClr val="accent2">
                      <a:lumMod val="50000"/>
                    </a:schemeClr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400"/>
                  </a:p>
                </p:txBody>
              </p:sp>
              <p:sp>
                <p:nvSpPr>
                  <p:cNvPr id="631" name="Rectangle 630">
                    <a:extLst>
                      <a:ext uri="{FF2B5EF4-FFF2-40B4-BE49-F238E27FC236}">
                        <a16:creationId xmlns:a16="http://schemas.microsoft.com/office/drawing/2014/main" id="{3D7184BF-F7FA-473F-AEA8-54E502BA1585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7703186" y="3357980"/>
                    <a:ext cx="144000" cy="144000"/>
                  </a:xfrm>
                  <a:prstGeom prst="rect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400"/>
                  </a:p>
                </p:txBody>
              </p:sp>
              <p:sp>
                <p:nvSpPr>
                  <p:cNvPr id="632" name="Rectangle 631">
                    <a:extLst>
                      <a:ext uri="{FF2B5EF4-FFF2-40B4-BE49-F238E27FC236}">
                        <a16:creationId xmlns:a16="http://schemas.microsoft.com/office/drawing/2014/main" id="{2CEA27D2-E990-4FA7-BCC9-E05B9FE5E949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7703186" y="3681831"/>
                    <a:ext cx="144000" cy="144000"/>
                  </a:xfrm>
                  <a:prstGeom prst="rect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400"/>
                  </a:p>
                </p:txBody>
              </p:sp>
              <p:sp>
                <p:nvSpPr>
                  <p:cNvPr id="633" name="Rectangle 632">
                    <a:extLst>
                      <a:ext uri="{FF2B5EF4-FFF2-40B4-BE49-F238E27FC236}">
                        <a16:creationId xmlns:a16="http://schemas.microsoft.com/office/drawing/2014/main" id="{8044F11B-7BA6-45EE-A9B6-246E1F426978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7361636" y="3484573"/>
                    <a:ext cx="468000" cy="216000"/>
                  </a:xfrm>
                  <a:prstGeom prst="rect">
                    <a:avLst/>
                  </a:prstGeom>
                  <a:no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000"/>
                  </a:p>
                </p:txBody>
              </p:sp>
            </p:grpSp>
            <p:grpSp>
              <p:nvGrpSpPr>
                <p:cNvPr id="494" name="Groupe 493">
                  <a:extLst>
                    <a:ext uri="{FF2B5EF4-FFF2-40B4-BE49-F238E27FC236}">
                      <a16:creationId xmlns:a16="http://schemas.microsoft.com/office/drawing/2014/main" id="{0E00B73C-DE35-4211-BADC-A175B22ADB78}"/>
                    </a:ext>
                  </a:extLst>
                </p:cNvPr>
                <p:cNvGrpSpPr/>
                <p:nvPr/>
              </p:nvGrpSpPr>
              <p:grpSpPr>
                <a:xfrm>
                  <a:off x="3320448" y="3602455"/>
                  <a:ext cx="359550" cy="468593"/>
                  <a:chOff x="7487636" y="3357980"/>
                  <a:chExt cx="359550" cy="468593"/>
                </a:xfrm>
              </p:grpSpPr>
              <p:sp>
                <p:nvSpPr>
                  <p:cNvPr id="626" name="Rectangle 625">
                    <a:extLst>
                      <a:ext uri="{FF2B5EF4-FFF2-40B4-BE49-F238E27FC236}">
                        <a16:creationId xmlns:a16="http://schemas.microsoft.com/office/drawing/2014/main" id="{C8D2F88A-B009-4D0E-A178-8B49FDB32D35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7684951" y="3520556"/>
                    <a:ext cx="180000" cy="144470"/>
                  </a:xfrm>
                  <a:prstGeom prst="rect">
                    <a:avLst/>
                  </a:prstGeom>
                  <a:solidFill>
                    <a:schemeClr val="accent2">
                      <a:lumMod val="50000"/>
                    </a:schemeClr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400"/>
                  </a:p>
                </p:txBody>
              </p:sp>
              <p:sp>
                <p:nvSpPr>
                  <p:cNvPr id="627" name="Rectangle 626">
                    <a:extLst>
                      <a:ext uri="{FF2B5EF4-FFF2-40B4-BE49-F238E27FC236}">
                        <a16:creationId xmlns:a16="http://schemas.microsoft.com/office/drawing/2014/main" id="{89F98C68-65B5-49AF-9A43-A98DCB8F8835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7703186" y="3357980"/>
                    <a:ext cx="144000" cy="144000"/>
                  </a:xfrm>
                  <a:prstGeom prst="rect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400"/>
                  </a:p>
                </p:txBody>
              </p:sp>
              <p:sp>
                <p:nvSpPr>
                  <p:cNvPr id="628" name="Rectangle 627">
                    <a:extLst>
                      <a:ext uri="{FF2B5EF4-FFF2-40B4-BE49-F238E27FC236}">
                        <a16:creationId xmlns:a16="http://schemas.microsoft.com/office/drawing/2014/main" id="{EF3A42F6-64B9-47F0-ADFB-32E9BF4F4B6F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7703186" y="3681831"/>
                    <a:ext cx="144000" cy="144000"/>
                  </a:xfrm>
                  <a:prstGeom prst="rect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400"/>
                  </a:p>
                </p:txBody>
              </p:sp>
              <p:sp>
                <p:nvSpPr>
                  <p:cNvPr id="629" name="Rectangle 628">
                    <a:extLst>
                      <a:ext uri="{FF2B5EF4-FFF2-40B4-BE49-F238E27FC236}">
                        <a16:creationId xmlns:a16="http://schemas.microsoft.com/office/drawing/2014/main" id="{AF2D5070-8D93-44D6-BBE0-D7245AD79F2D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7361636" y="3484573"/>
                    <a:ext cx="468000" cy="216000"/>
                  </a:xfrm>
                  <a:prstGeom prst="rect">
                    <a:avLst/>
                  </a:prstGeom>
                  <a:no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000"/>
                  </a:p>
                </p:txBody>
              </p:sp>
            </p:grpSp>
            <p:grpSp>
              <p:nvGrpSpPr>
                <p:cNvPr id="495" name="Groupe 494">
                  <a:extLst>
                    <a:ext uri="{FF2B5EF4-FFF2-40B4-BE49-F238E27FC236}">
                      <a16:creationId xmlns:a16="http://schemas.microsoft.com/office/drawing/2014/main" id="{E4B4FA71-2ACE-4FD2-A80A-E5D67D3E8453}"/>
                    </a:ext>
                  </a:extLst>
                </p:cNvPr>
                <p:cNvGrpSpPr/>
                <p:nvPr/>
              </p:nvGrpSpPr>
              <p:grpSpPr>
                <a:xfrm>
                  <a:off x="3677636" y="2662655"/>
                  <a:ext cx="359550" cy="468593"/>
                  <a:chOff x="7487636" y="3357980"/>
                  <a:chExt cx="359550" cy="468593"/>
                </a:xfrm>
              </p:grpSpPr>
              <p:sp>
                <p:nvSpPr>
                  <p:cNvPr id="622" name="Rectangle 621">
                    <a:extLst>
                      <a:ext uri="{FF2B5EF4-FFF2-40B4-BE49-F238E27FC236}">
                        <a16:creationId xmlns:a16="http://schemas.microsoft.com/office/drawing/2014/main" id="{903FA681-8B7A-4112-8A9E-87F889D60BFE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7684951" y="3520556"/>
                    <a:ext cx="180000" cy="144470"/>
                  </a:xfrm>
                  <a:prstGeom prst="rect">
                    <a:avLst/>
                  </a:prstGeom>
                  <a:solidFill>
                    <a:schemeClr val="accent2">
                      <a:lumMod val="50000"/>
                    </a:schemeClr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400"/>
                  </a:p>
                </p:txBody>
              </p:sp>
              <p:sp>
                <p:nvSpPr>
                  <p:cNvPr id="623" name="Rectangle 622">
                    <a:extLst>
                      <a:ext uri="{FF2B5EF4-FFF2-40B4-BE49-F238E27FC236}">
                        <a16:creationId xmlns:a16="http://schemas.microsoft.com/office/drawing/2014/main" id="{8695E3E2-3B0D-42F7-80FF-01E184F3A56B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7703186" y="3357980"/>
                    <a:ext cx="144000" cy="144000"/>
                  </a:xfrm>
                  <a:prstGeom prst="rect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400"/>
                  </a:p>
                </p:txBody>
              </p:sp>
              <p:sp>
                <p:nvSpPr>
                  <p:cNvPr id="624" name="Rectangle 623">
                    <a:extLst>
                      <a:ext uri="{FF2B5EF4-FFF2-40B4-BE49-F238E27FC236}">
                        <a16:creationId xmlns:a16="http://schemas.microsoft.com/office/drawing/2014/main" id="{B86C646A-32DB-4E40-8F6A-7FB38639A13F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7703186" y="3681831"/>
                    <a:ext cx="144000" cy="144000"/>
                  </a:xfrm>
                  <a:prstGeom prst="rect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400"/>
                  </a:p>
                </p:txBody>
              </p:sp>
              <p:sp>
                <p:nvSpPr>
                  <p:cNvPr id="625" name="Rectangle 624">
                    <a:extLst>
                      <a:ext uri="{FF2B5EF4-FFF2-40B4-BE49-F238E27FC236}">
                        <a16:creationId xmlns:a16="http://schemas.microsoft.com/office/drawing/2014/main" id="{66EEBA03-79F8-434A-84A0-BB3EDDCB059C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7361636" y="3484573"/>
                    <a:ext cx="468000" cy="216000"/>
                  </a:xfrm>
                  <a:prstGeom prst="rect">
                    <a:avLst/>
                  </a:prstGeom>
                  <a:no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000"/>
                  </a:p>
                </p:txBody>
              </p:sp>
            </p:grpSp>
            <p:grpSp>
              <p:nvGrpSpPr>
                <p:cNvPr id="496" name="Groupe 495">
                  <a:extLst>
                    <a:ext uri="{FF2B5EF4-FFF2-40B4-BE49-F238E27FC236}">
                      <a16:creationId xmlns:a16="http://schemas.microsoft.com/office/drawing/2014/main" id="{C4945D9E-C9AC-440E-909F-EF53B5237E75}"/>
                    </a:ext>
                  </a:extLst>
                </p:cNvPr>
                <p:cNvGrpSpPr/>
                <p:nvPr/>
              </p:nvGrpSpPr>
              <p:grpSpPr>
                <a:xfrm>
                  <a:off x="3677636" y="3132555"/>
                  <a:ext cx="359550" cy="468593"/>
                  <a:chOff x="7487636" y="3357980"/>
                  <a:chExt cx="359550" cy="468593"/>
                </a:xfrm>
              </p:grpSpPr>
              <p:sp>
                <p:nvSpPr>
                  <p:cNvPr id="618" name="Rectangle 617">
                    <a:extLst>
                      <a:ext uri="{FF2B5EF4-FFF2-40B4-BE49-F238E27FC236}">
                        <a16:creationId xmlns:a16="http://schemas.microsoft.com/office/drawing/2014/main" id="{9B9D5D83-057D-433C-8167-59A03E31BFE3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7684951" y="3520556"/>
                    <a:ext cx="180000" cy="144470"/>
                  </a:xfrm>
                  <a:prstGeom prst="rect">
                    <a:avLst/>
                  </a:prstGeom>
                  <a:solidFill>
                    <a:schemeClr val="accent2">
                      <a:lumMod val="50000"/>
                    </a:schemeClr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400"/>
                  </a:p>
                </p:txBody>
              </p:sp>
              <p:sp>
                <p:nvSpPr>
                  <p:cNvPr id="619" name="Rectangle 618">
                    <a:extLst>
                      <a:ext uri="{FF2B5EF4-FFF2-40B4-BE49-F238E27FC236}">
                        <a16:creationId xmlns:a16="http://schemas.microsoft.com/office/drawing/2014/main" id="{67F6D2C2-352E-4118-866E-A3F2B0592AB1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7703186" y="3357980"/>
                    <a:ext cx="144000" cy="144000"/>
                  </a:xfrm>
                  <a:prstGeom prst="rect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400"/>
                  </a:p>
                </p:txBody>
              </p:sp>
              <p:sp>
                <p:nvSpPr>
                  <p:cNvPr id="620" name="Rectangle 619">
                    <a:extLst>
                      <a:ext uri="{FF2B5EF4-FFF2-40B4-BE49-F238E27FC236}">
                        <a16:creationId xmlns:a16="http://schemas.microsoft.com/office/drawing/2014/main" id="{74D8C779-EB62-4416-BA78-6BB662A6F1FF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7703186" y="3681831"/>
                    <a:ext cx="144000" cy="144000"/>
                  </a:xfrm>
                  <a:prstGeom prst="rect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400"/>
                  </a:p>
                </p:txBody>
              </p:sp>
              <p:sp>
                <p:nvSpPr>
                  <p:cNvPr id="621" name="Rectangle 620">
                    <a:extLst>
                      <a:ext uri="{FF2B5EF4-FFF2-40B4-BE49-F238E27FC236}">
                        <a16:creationId xmlns:a16="http://schemas.microsoft.com/office/drawing/2014/main" id="{DB185849-CF7E-4A98-B343-9E40242A2E31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7361636" y="3484573"/>
                    <a:ext cx="468000" cy="216000"/>
                  </a:xfrm>
                  <a:prstGeom prst="rect">
                    <a:avLst/>
                  </a:prstGeom>
                  <a:no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000"/>
                  </a:p>
                </p:txBody>
              </p:sp>
            </p:grpSp>
            <p:grpSp>
              <p:nvGrpSpPr>
                <p:cNvPr id="497" name="Groupe 496">
                  <a:extLst>
                    <a:ext uri="{FF2B5EF4-FFF2-40B4-BE49-F238E27FC236}">
                      <a16:creationId xmlns:a16="http://schemas.microsoft.com/office/drawing/2014/main" id="{3C247993-8378-4E2E-B386-3BB95DCCF050}"/>
                    </a:ext>
                  </a:extLst>
                </p:cNvPr>
                <p:cNvGrpSpPr/>
                <p:nvPr/>
              </p:nvGrpSpPr>
              <p:grpSpPr>
                <a:xfrm>
                  <a:off x="3677636" y="3602455"/>
                  <a:ext cx="359550" cy="468593"/>
                  <a:chOff x="7487636" y="3357980"/>
                  <a:chExt cx="359550" cy="468593"/>
                </a:xfrm>
              </p:grpSpPr>
              <p:sp>
                <p:nvSpPr>
                  <p:cNvPr id="614" name="Rectangle 613">
                    <a:extLst>
                      <a:ext uri="{FF2B5EF4-FFF2-40B4-BE49-F238E27FC236}">
                        <a16:creationId xmlns:a16="http://schemas.microsoft.com/office/drawing/2014/main" id="{96717897-FEE5-4DEB-B385-2BCD6B0F0463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7684951" y="3520556"/>
                    <a:ext cx="180000" cy="144470"/>
                  </a:xfrm>
                  <a:prstGeom prst="rect">
                    <a:avLst/>
                  </a:prstGeom>
                  <a:solidFill>
                    <a:schemeClr val="accent2">
                      <a:lumMod val="50000"/>
                    </a:schemeClr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400"/>
                  </a:p>
                </p:txBody>
              </p:sp>
              <p:sp>
                <p:nvSpPr>
                  <p:cNvPr id="615" name="Rectangle 614">
                    <a:extLst>
                      <a:ext uri="{FF2B5EF4-FFF2-40B4-BE49-F238E27FC236}">
                        <a16:creationId xmlns:a16="http://schemas.microsoft.com/office/drawing/2014/main" id="{34631CB9-554E-4998-BB7B-884D6C16862D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7703186" y="3357980"/>
                    <a:ext cx="144000" cy="144000"/>
                  </a:xfrm>
                  <a:prstGeom prst="rect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400"/>
                  </a:p>
                </p:txBody>
              </p:sp>
              <p:sp>
                <p:nvSpPr>
                  <p:cNvPr id="616" name="Rectangle 615">
                    <a:extLst>
                      <a:ext uri="{FF2B5EF4-FFF2-40B4-BE49-F238E27FC236}">
                        <a16:creationId xmlns:a16="http://schemas.microsoft.com/office/drawing/2014/main" id="{87036608-CDB1-4A51-BDE0-4CC7390890B6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7703186" y="3681831"/>
                    <a:ext cx="144000" cy="144000"/>
                  </a:xfrm>
                  <a:prstGeom prst="rect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400"/>
                  </a:p>
                </p:txBody>
              </p:sp>
              <p:sp>
                <p:nvSpPr>
                  <p:cNvPr id="617" name="Rectangle 616">
                    <a:extLst>
                      <a:ext uri="{FF2B5EF4-FFF2-40B4-BE49-F238E27FC236}">
                        <a16:creationId xmlns:a16="http://schemas.microsoft.com/office/drawing/2014/main" id="{6A9C768E-D53A-46A7-B854-7024B6A6DF7A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7361636" y="3484573"/>
                    <a:ext cx="468000" cy="216000"/>
                  </a:xfrm>
                  <a:prstGeom prst="rect">
                    <a:avLst/>
                  </a:prstGeom>
                  <a:no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000"/>
                  </a:p>
                </p:txBody>
              </p:sp>
            </p:grpSp>
            <p:grpSp>
              <p:nvGrpSpPr>
                <p:cNvPr id="498" name="Groupe 497">
                  <a:extLst>
                    <a:ext uri="{FF2B5EF4-FFF2-40B4-BE49-F238E27FC236}">
                      <a16:creationId xmlns:a16="http://schemas.microsoft.com/office/drawing/2014/main" id="{572B580D-4E4C-47AC-9DA2-7566B7D7E5C8}"/>
                    </a:ext>
                  </a:extLst>
                </p:cNvPr>
                <p:cNvGrpSpPr/>
                <p:nvPr/>
              </p:nvGrpSpPr>
              <p:grpSpPr>
                <a:xfrm>
                  <a:off x="4039586" y="2662655"/>
                  <a:ext cx="359550" cy="468593"/>
                  <a:chOff x="7487636" y="3357980"/>
                  <a:chExt cx="359550" cy="468593"/>
                </a:xfrm>
              </p:grpSpPr>
              <p:sp>
                <p:nvSpPr>
                  <p:cNvPr id="610" name="Rectangle 609">
                    <a:extLst>
                      <a:ext uri="{FF2B5EF4-FFF2-40B4-BE49-F238E27FC236}">
                        <a16:creationId xmlns:a16="http://schemas.microsoft.com/office/drawing/2014/main" id="{B17FC4B4-1A1C-41A5-BA61-6105DDB0578A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7684951" y="3520556"/>
                    <a:ext cx="180000" cy="144470"/>
                  </a:xfrm>
                  <a:prstGeom prst="rect">
                    <a:avLst/>
                  </a:prstGeom>
                  <a:solidFill>
                    <a:schemeClr val="accent2">
                      <a:lumMod val="50000"/>
                    </a:schemeClr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400"/>
                  </a:p>
                </p:txBody>
              </p:sp>
              <p:sp>
                <p:nvSpPr>
                  <p:cNvPr id="611" name="Rectangle 610">
                    <a:extLst>
                      <a:ext uri="{FF2B5EF4-FFF2-40B4-BE49-F238E27FC236}">
                        <a16:creationId xmlns:a16="http://schemas.microsoft.com/office/drawing/2014/main" id="{3B894905-734F-4370-92AA-3C53E4709FF5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7703186" y="3357980"/>
                    <a:ext cx="144000" cy="144000"/>
                  </a:xfrm>
                  <a:prstGeom prst="rect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400"/>
                  </a:p>
                </p:txBody>
              </p:sp>
              <p:sp>
                <p:nvSpPr>
                  <p:cNvPr id="612" name="Rectangle 611">
                    <a:extLst>
                      <a:ext uri="{FF2B5EF4-FFF2-40B4-BE49-F238E27FC236}">
                        <a16:creationId xmlns:a16="http://schemas.microsoft.com/office/drawing/2014/main" id="{1AF86EDE-DCE3-4DD3-A765-8F1F16950220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7703186" y="3681831"/>
                    <a:ext cx="144000" cy="144000"/>
                  </a:xfrm>
                  <a:prstGeom prst="rect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400"/>
                  </a:p>
                </p:txBody>
              </p:sp>
              <p:sp>
                <p:nvSpPr>
                  <p:cNvPr id="613" name="Rectangle 612">
                    <a:extLst>
                      <a:ext uri="{FF2B5EF4-FFF2-40B4-BE49-F238E27FC236}">
                        <a16:creationId xmlns:a16="http://schemas.microsoft.com/office/drawing/2014/main" id="{6C8B72E9-D067-40E6-9167-D6435820544C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7361636" y="3484573"/>
                    <a:ext cx="468000" cy="216000"/>
                  </a:xfrm>
                  <a:prstGeom prst="rect">
                    <a:avLst/>
                  </a:prstGeom>
                  <a:no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000"/>
                  </a:p>
                </p:txBody>
              </p:sp>
            </p:grpSp>
            <p:grpSp>
              <p:nvGrpSpPr>
                <p:cNvPr id="499" name="Groupe 498">
                  <a:extLst>
                    <a:ext uri="{FF2B5EF4-FFF2-40B4-BE49-F238E27FC236}">
                      <a16:creationId xmlns:a16="http://schemas.microsoft.com/office/drawing/2014/main" id="{02C50CDD-D75F-4488-BFD4-F9B8B105788C}"/>
                    </a:ext>
                  </a:extLst>
                </p:cNvPr>
                <p:cNvGrpSpPr/>
                <p:nvPr/>
              </p:nvGrpSpPr>
              <p:grpSpPr>
                <a:xfrm>
                  <a:off x="4039586" y="3132555"/>
                  <a:ext cx="359550" cy="468593"/>
                  <a:chOff x="7487636" y="3357980"/>
                  <a:chExt cx="359550" cy="468593"/>
                </a:xfrm>
              </p:grpSpPr>
              <p:sp>
                <p:nvSpPr>
                  <p:cNvPr id="606" name="Rectangle 605">
                    <a:extLst>
                      <a:ext uri="{FF2B5EF4-FFF2-40B4-BE49-F238E27FC236}">
                        <a16:creationId xmlns:a16="http://schemas.microsoft.com/office/drawing/2014/main" id="{8EFFA2B3-C4E2-4953-9167-279F64E7A08A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7684951" y="3520556"/>
                    <a:ext cx="180000" cy="144470"/>
                  </a:xfrm>
                  <a:prstGeom prst="rect">
                    <a:avLst/>
                  </a:prstGeom>
                  <a:solidFill>
                    <a:schemeClr val="accent2">
                      <a:lumMod val="50000"/>
                    </a:schemeClr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400"/>
                  </a:p>
                </p:txBody>
              </p:sp>
              <p:sp>
                <p:nvSpPr>
                  <p:cNvPr id="607" name="Rectangle 606">
                    <a:extLst>
                      <a:ext uri="{FF2B5EF4-FFF2-40B4-BE49-F238E27FC236}">
                        <a16:creationId xmlns:a16="http://schemas.microsoft.com/office/drawing/2014/main" id="{152F43E4-887E-4C14-941B-BE2755B703A6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7703186" y="3357980"/>
                    <a:ext cx="144000" cy="144000"/>
                  </a:xfrm>
                  <a:prstGeom prst="rect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400"/>
                  </a:p>
                </p:txBody>
              </p:sp>
              <p:sp>
                <p:nvSpPr>
                  <p:cNvPr id="608" name="Rectangle 607">
                    <a:extLst>
                      <a:ext uri="{FF2B5EF4-FFF2-40B4-BE49-F238E27FC236}">
                        <a16:creationId xmlns:a16="http://schemas.microsoft.com/office/drawing/2014/main" id="{61999052-71FF-40BD-A00C-E1DC91571F40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7703186" y="3681831"/>
                    <a:ext cx="144000" cy="144000"/>
                  </a:xfrm>
                  <a:prstGeom prst="rect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400"/>
                  </a:p>
                </p:txBody>
              </p:sp>
              <p:sp>
                <p:nvSpPr>
                  <p:cNvPr id="609" name="Rectangle 608">
                    <a:extLst>
                      <a:ext uri="{FF2B5EF4-FFF2-40B4-BE49-F238E27FC236}">
                        <a16:creationId xmlns:a16="http://schemas.microsoft.com/office/drawing/2014/main" id="{419398F0-4DC9-4454-8D65-3BE1C6442D6A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7361636" y="3484573"/>
                    <a:ext cx="468000" cy="216000"/>
                  </a:xfrm>
                  <a:prstGeom prst="rect">
                    <a:avLst/>
                  </a:prstGeom>
                  <a:no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000"/>
                  </a:p>
                </p:txBody>
              </p:sp>
            </p:grpSp>
            <p:grpSp>
              <p:nvGrpSpPr>
                <p:cNvPr id="500" name="Groupe 499">
                  <a:extLst>
                    <a:ext uri="{FF2B5EF4-FFF2-40B4-BE49-F238E27FC236}">
                      <a16:creationId xmlns:a16="http://schemas.microsoft.com/office/drawing/2014/main" id="{1A549600-6B5C-4474-A3C8-92002AEC1E3B}"/>
                    </a:ext>
                  </a:extLst>
                </p:cNvPr>
                <p:cNvGrpSpPr/>
                <p:nvPr/>
              </p:nvGrpSpPr>
              <p:grpSpPr>
                <a:xfrm>
                  <a:off x="4039586" y="3602455"/>
                  <a:ext cx="359550" cy="468593"/>
                  <a:chOff x="7487636" y="3357980"/>
                  <a:chExt cx="359550" cy="468593"/>
                </a:xfrm>
              </p:grpSpPr>
              <p:sp>
                <p:nvSpPr>
                  <p:cNvPr id="602" name="Rectangle 601">
                    <a:extLst>
                      <a:ext uri="{FF2B5EF4-FFF2-40B4-BE49-F238E27FC236}">
                        <a16:creationId xmlns:a16="http://schemas.microsoft.com/office/drawing/2014/main" id="{69927717-46C2-47B7-BA5D-05AF9E2F246E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7684951" y="3520556"/>
                    <a:ext cx="180000" cy="144470"/>
                  </a:xfrm>
                  <a:prstGeom prst="rect">
                    <a:avLst/>
                  </a:prstGeom>
                  <a:solidFill>
                    <a:schemeClr val="accent2">
                      <a:lumMod val="50000"/>
                    </a:schemeClr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400"/>
                  </a:p>
                </p:txBody>
              </p:sp>
              <p:sp>
                <p:nvSpPr>
                  <p:cNvPr id="603" name="Rectangle 602">
                    <a:extLst>
                      <a:ext uri="{FF2B5EF4-FFF2-40B4-BE49-F238E27FC236}">
                        <a16:creationId xmlns:a16="http://schemas.microsoft.com/office/drawing/2014/main" id="{CC27B359-7EAA-49F7-808A-7BEC56443DD8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7703186" y="3357980"/>
                    <a:ext cx="144000" cy="144000"/>
                  </a:xfrm>
                  <a:prstGeom prst="rect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400"/>
                  </a:p>
                </p:txBody>
              </p:sp>
              <p:sp>
                <p:nvSpPr>
                  <p:cNvPr id="604" name="Rectangle 603">
                    <a:extLst>
                      <a:ext uri="{FF2B5EF4-FFF2-40B4-BE49-F238E27FC236}">
                        <a16:creationId xmlns:a16="http://schemas.microsoft.com/office/drawing/2014/main" id="{76E513C0-B46A-40F5-8160-DEC1E1448BD6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7703186" y="3681831"/>
                    <a:ext cx="144000" cy="144000"/>
                  </a:xfrm>
                  <a:prstGeom prst="rect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400"/>
                  </a:p>
                </p:txBody>
              </p:sp>
              <p:sp>
                <p:nvSpPr>
                  <p:cNvPr id="605" name="Rectangle 604">
                    <a:extLst>
                      <a:ext uri="{FF2B5EF4-FFF2-40B4-BE49-F238E27FC236}">
                        <a16:creationId xmlns:a16="http://schemas.microsoft.com/office/drawing/2014/main" id="{5D49DF09-1DEE-4459-BFFA-38FD3978B5A0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7361636" y="3484573"/>
                    <a:ext cx="468000" cy="216000"/>
                  </a:xfrm>
                  <a:prstGeom prst="rect">
                    <a:avLst/>
                  </a:prstGeom>
                  <a:no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000"/>
                  </a:p>
                </p:txBody>
              </p:sp>
            </p:grpSp>
            <p:grpSp>
              <p:nvGrpSpPr>
                <p:cNvPr id="501" name="Groupe 500">
                  <a:extLst>
                    <a:ext uri="{FF2B5EF4-FFF2-40B4-BE49-F238E27FC236}">
                      <a16:creationId xmlns:a16="http://schemas.microsoft.com/office/drawing/2014/main" id="{1A6A05F0-5FD1-470C-8D57-0FFB38F31E3E}"/>
                    </a:ext>
                  </a:extLst>
                </p:cNvPr>
                <p:cNvGrpSpPr/>
                <p:nvPr/>
              </p:nvGrpSpPr>
              <p:grpSpPr>
                <a:xfrm>
                  <a:off x="4401535" y="2662655"/>
                  <a:ext cx="359550" cy="468593"/>
                  <a:chOff x="7487636" y="3357980"/>
                  <a:chExt cx="359550" cy="468593"/>
                </a:xfrm>
              </p:grpSpPr>
              <p:sp>
                <p:nvSpPr>
                  <p:cNvPr id="598" name="Rectangle 597">
                    <a:extLst>
                      <a:ext uri="{FF2B5EF4-FFF2-40B4-BE49-F238E27FC236}">
                        <a16:creationId xmlns:a16="http://schemas.microsoft.com/office/drawing/2014/main" id="{64FEB4CE-0EC6-4A0D-BC3B-20DD9497E4C7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7684951" y="3520556"/>
                    <a:ext cx="180000" cy="144470"/>
                  </a:xfrm>
                  <a:prstGeom prst="rect">
                    <a:avLst/>
                  </a:prstGeom>
                  <a:solidFill>
                    <a:schemeClr val="accent2">
                      <a:lumMod val="50000"/>
                    </a:schemeClr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400"/>
                  </a:p>
                </p:txBody>
              </p:sp>
              <p:sp>
                <p:nvSpPr>
                  <p:cNvPr id="599" name="Rectangle 598">
                    <a:extLst>
                      <a:ext uri="{FF2B5EF4-FFF2-40B4-BE49-F238E27FC236}">
                        <a16:creationId xmlns:a16="http://schemas.microsoft.com/office/drawing/2014/main" id="{13C17F93-8622-461B-A2E4-3B318EF3085A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7703186" y="3357980"/>
                    <a:ext cx="144000" cy="144000"/>
                  </a:xfrm>
                  <a:prstGeom prst="rect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400"/>
                  </a:p>
                </p:txBody>
              </p:sp>
              <p:sp>
                <p:nvSpPr>
                  <p:cNvPr id="600" name="Rectangle 599">
                    <a:extLst>
                      <a:ext uri="{FF2B5EF4-FFF2-40B4-BE49-F238E27FC236}">
                        <a16:creationId xmlns:a16="http://schemas.microsoft.com/office/drawing/2014/main" id="{D0F63A56-FB4B-4E1C-9C9F-CE07F304BE00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7703186" y="3681831"/>
                    <a:ext cx="144000" cy="144000"/>
                  </a:xfrm>
                  <a:prstGeom prst="rect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400"/>
                  </a:p>
                </p:txBody>
              </p:sp>
              <p:sp>
                <p:nvSpPr>
                  <p:cNvPr id="601" name="Rectangle 600">
                    <a:extLst>
                      <a:ext uri="{FF2B5EF4-FFF2-40B4-BE49-F238E27FC236}">
                        <a16:creationId xmlns:a16="http://schemas.microsoft.com/office/drawing/2014/main" id="{493F74E3-0D4A-4229-8014-A9D38AA25CC5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7361636" y="3484573"/>
                    <a:ext cx="468000" cy="216000"/>
                  </a:xfrm>
                  <a:prstGeom prst="rect">
                    <a:avLst/>
                  </a:prstGeom>
                  <a:no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000"/>
                  </a:p>
                </p:txBody>
              </p:sp>
            </p:grpSp>
            <p:grpSp>
              <p:nvGrpSpPr>
                <p:cNvPr id="502" name="Groupe 501">
                  <a:extLst>
                    <a:ext uri="{FF2B5EF4-FFF2-40B4-BE49-F238E27FC236}">
                      <a16:creationId xmlns:a16="http://schemas.microsoft.com/office/drawing/2014/main" id="{B70A6B6D-9838-45F9-89B0-4CC7E4ACD278}"/>
                    </a:ext>
                  </a:extLst>
                </p:cNvPr>
                <p:cNvGrpSpPr/>
                <p:nvPr/>
              </p:nvGrpSpPr>
              <p:grpSpPr>
                <a:xfrm>
                  <a:off x="4401535" y="3132555"/>
                  <a:ext cx="359550" cy="468593"/>
                  <a:chOff x="7487636" y="3357980"/>
                  <a:chExt cx="359550" cy="468593"/>
                </a:xfrm>
              </p:grpSpPr>
              <p:sp>
                <p:nvSpPr>
                  <p:cNvPr id="594" name="Rectangle 593">
                    <a:extLst>
                      <a:ext uri="{FF2B5EF4-FFF2-40B4-BE49-F238E27FC236}">
                        <a16:creationId xmlns:a16="http://schemas.microsoft.com/office/drawing/2014/main" id="{2D27BC5D-A834-4E33-9BE8-10CCF43B5D45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7684951" y="3520556"/>
                    <a:ext cx="180000" cy="144470"/>
                  </a:xfrm>
                  <a:prstGeom prst="rect">
                    <a:avLst/>
                  </a:prstGeom>
                  <a:solidFill>
                    <a:schemeClr val="accent2">
                      <a:lumMod val="50000"/>
                    </a:schemeClr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400"/>
                  </a:p>
                </p:txBody>
              </p:sp>
              <p:sp>
                <p:nvSpPr>
                  <p:cNvPr id="595" name="Rectangle 594">
                    <a:extLst>
                      <a:ext uri="{FF2B5EF4-FFF2-40B4-BE49-F238E27FC236}">
                        <a16:creationId xmlns:a16="http://schemas.microsoft.com/office/drawing/2014/main" id="{C5097AD0-F6DA-4521-812C-53106D649217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7703186" y="3357980"/>
                    <a:ext cx="144000" cy="144000"/>
                  </a:xfrm>
                  <a:prstGeom prst="rect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400"/>
                  </a:p>
                </p:txBody>
              </p:sp>
              <p:sp>
                <p:nvSpPr>
                  <p:cNvPr id="596" name="Rectangle 595">
                    <a:extLst>
                      <a:ext uri="{FF2B5EF4-FFF2-40B4-BE49-F238E27FC236}">
                        <a16:creationId xmlns:a16="http://schemas.microsoft.com/office/drawing/2014/main" id="{D8F81525-28B6-4BC3-B5F9-08771639DC3F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7703186" y="3681831"/>
                    <a:ext cx="144000" cy="144000"/>
                  </a:xfrm>
                  <a:prstGeom prst="rect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400"/>
                  </a:p>
                </p:txBody>
              </p:sp>
              <p:sp>
                <p:nvSpPr>
                  <p:cNvPr id="597" name="Rectangle 596">
                    <a:extLst>
                      <a:ext uri="{FF2B5EF4-FFF2-40B4-BE49-F238E27FC236}">
                        <a16:creationId xmlns:a16="http://schemas.microsoft.com/office/drawing/2014/main" id="{DECD30EF-9FD8-489A-8AE6-B7DD1415FAE4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7361636" y="3484573"/>
                    <a:ext cx="468000" cy="216000"/>
                  </a:xfrm>
                  <a:prstGeom prst="rect">
                    <a:avLst/>
                  </a:prstGeom>
                  <a:no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000"/>
                  </a:p>
                </p:txBody>
              </p:sp>
            </p:grpSp>
            <p:grpSp>
              <p:nvGrpSpPr>
                <p:cNvPr id="503" name="Groupe 502">
                  <a:extLst>
                    <a:ext uri="{FF2B5EF4-FFF2-40B4-BE49-F238E27FC236}">
                      <a16:creationId xmlns:a16="http://schemas.microsoft.com/office/drawing/2014/main" id="{16714F5A-7BA0-46D5-86DC-28D8225F9C5E}"/>
                    </a:ext>
                  </a:extLst>
                </p:cNvPr>
                <p:cNvGrpSpPr/>
                <p:nvPr/>
              </p:nvGrpSpPr>
              <p:grpSpPr>
                <a:xfrm>
                  <a:off x="4401535" y="3602455"/>
                  <a:ext cx="359550" cy="468593"/>
                  <a:chOff x="7487636" y="3357980"/>
                  <a:chExt cx="359550" cy="468593"/>
                </a:xfrm>
              </p:grpSpPr>
              <p:sp>
                <p:nvSpPr>
                  <p:cNvPr id="590" name="Rectangle 589">
                    <a:extLst>
                      <a:ext uri="{FF2B5EF4-FFF2-40B4-BE49-F238E27FC236}">
                        <a16:creationId xmlns:a16="http://schemas.microsoft.com/office/drawing/2014/main" id="{4B5B0389-5F79-4B4A-A1FB-B7B08A018470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7684951" y="3520556"/>
                    <a:ext cx="180000" cy="144470"/>
                  </a:xfrm>
                  <a:prstGeom prst="rect">
                    <a:avLst/>
                  </a:prstGeom>
                  <a:solidFill>
                    <a:schemeClr val="accent2">
                      <a:lumMod val="50000"/>
                    </a:schemeClr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400"/>
                  </a:p>
                </p:txBody>
              </p:sp>
              <p:sp>
                <p:nvSpPr>
                  <p:cNvPr id="591" name="Rectangle 590">
                    <a:extLst>
                      <a:ext uri="{FF2B5EF4-FFF2-40B4-BE49-F238E27FC236}">
                        <a16:creationId xmlns:a16="http://schemas.microsoft.com/office/drawing/2014/main" id="{9E056352-390A-41B8-9CF2-2AE34821F995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7703186" y="3357980"/>
                    <a:ext cx="144000" cy="144000"/>
                  </a:xfrm>
                  <a:prstGeom prst="rect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400"/>
                  </a:p>
                </p:txBody>
              </p:sp>
              <p:sp>
                <p:nvSpPr>
                  <p:cNvPr id="592" name="Rectangle 591">
                    <a:extLst>
                      <a:ext uri="{FF2B5EF4-FFF2-40B4-BE49-F238E27FC236}">
                        <a16:creationId xmlns:a16="http://schemas.microsoft.com/office/drawing/2014/main" id="{7D59ACD5-DEBB-433F-83C0-52FB9F7F03F2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7703186" y="3681831"/>
                    <a:ext cx="144000" cy="144000"/>
                  </a:xfrm>
                  <a:prstGeom prst="rect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400"/>
                  </a:p>
                </p:txBody>
              </p:sp>
              <p:sp>
                <p:nvSpPr>
                  <p:cNvPr id="593" name="Rectangle 592">
                    <a:extLst>
                      <a:ext uri="{FF2B5EF4-FFF2-40B4-BE49-F238E27FC236}">
                        <a16:creationId xmlns:a16="http://schemas.microsoft.com/office/drawing/2014/main" id="{46D274CF-F189-4B38-940F-5E14BB14C8C5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7361636" y="3484573"/>
                    <a:ext cx="468000" cy="216000"/>
                  </a:xfrm>
                  <a:prstGeom prst="rect">
                    <a:avLst/>
                  </a:prstGeom>
                  <a:no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000"/>
                  </a:p>
                </p:txBody>
              </p:sp>
            </p:grpSp>
            <p:grpSp>
              <p:nvGrpSpPr>
                <p:cNvPr id="504" name="Groupe 503">
                  <a:extLst>
                    <a:ext uri="{FF2B5EF4-FFF2-40B4-BE49-F238E27FC236}">
                      <a16:creationId xmlns:a16="http://schemas.microsoft.com/office/drawing/2014/main" id="{CC4DD175-494D-4AB1-9DF9-E9791003D868}"/>
                    </a:ext>
                  </a:extLst>
                </p:cNvPr>
                <p:cNvGrpSpPr/>
                <p:nvPr/>
              </p:nvGrpSpPr>
              <p:grpSpPr>
                <a:xfrm>
                  <a:off x="4763485" y="2662655"/>
                  <a:ext cx="359550" cy="468593"/>
                  <a:chOff x="7487636" y="3357980"/>
                  <a:chExt cx="359550" cy="468593"/>
                </a:xfrm>
              </p:grpSpPr>
              <p:sp>
                <p:nvSpPr>
                  <p:cNvPr id="586" name="Rectangle 585">
                    <a:extLst>
                      <a:ext uri="{FF2B5EF4-FFF2-40B4-BE49-F238E27FC236}">
                        <a16:creationId xmlns:a16="http://schemas.microsoft.com/office/drawing/2014/main" id="{37DB4A55-0894-4A6B-9BEF-C4EAA3179AB9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7684951" y="3520556"/>
                    <a:ext cx="180000" cy="144470"/>
                  </a:xfrm>
                  <a:prstGeom prst="rect">
                    <a:avLst/>
                  </a:prstGeom>
                  <a:solidFill>
                    <a:schemeClr val="accent2">
                      <a:lumMod val="50000"/>
                    </a:schemeClr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400"/>
                  </a:p>
                </p:txBody>
              </p:sp>
              <p:sp>
                <p:nvSpPr>
                  <p:cNvPr id="587" name="Rectangle 586">
                    <a:extLst>
                      <a:ext uri="{FF2B5EF4-FFF2-40B4-BE49-F238E27FC236}">
                        <a16:creationId xmlns:a16="http://schemas.microsoft.com/office/drawing/2014/main" id="{5374FBC1-0BAF-4B1F-9362-3E453EB70682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7703186" y="3357980"/>
                    <a:ext cx="144000" cy="144000"/>
                  </a:xfrm>
                  <a:prstGeom prst="rect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400"/>
                  </a:p>
                </p:txBody>
              </p:sp>
              <p:sp>
                <p:nvSpPr>
                  <p:cNvPr id="588" name="Rectangle 587">
                    <a:extLst>
                      <a:ext uri="{FF2B5EF4-FFF2-40B4-BE49-F238E27FC236}">
                        <a16:creationId xmlns:a16="http://schemas.microsoft.com/office/drawing/2014/main" id="{F89E2E98-3188-4E84-902B-0A2738F2173C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7703186" y="3681831"/>
                    <a:ext cx="144000" cy="144000"/>
                  </a:xfrm>
                  <a:prstGeom prst="rect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400"/>
                  </a:p>
                </p:txBody>
              </p:sp>
              <p:sp>
                <p:nvSpPr>
                  <p:cNvPr id="589" name="Rectangle 588">
                    <a:extLst>
                      <a:ext uri="{FF2B5EF4-FFF2-40B4-BE49-F238E27FC236}">
                        <a16:creationId xmlns:a16="http://schemas.microsoft.com/office/drawing/2014/main" id="{1D73D0B5-10C5-4F02-96F9-B87E23F80356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7361636" y="3484573"/>
                    <a:ext cx="468000" cy="216000"/>
                  </a:xfrm>
                  <a:prstGeom prst="rect">
                    <a:avLst/>
                  </a:prstGeom>
                  <a:no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000"/>
                  </a:p>
                </p:txBody>
              </p:sp>
            </p:grpSp>
            <p:grpSp>
              <p:nvGrpSpPr>
                <p:cNvPr id="505" name="Groupe 504">
                  <a:extLst>
                    <a:ext uri="{FF2B5EF4-FFF2-40B4-BE49-F238E27FC236}">
                      <a16:creationId xmlns:a16="http://schemas.microsoft.com/office/drawing/2014/main" id="{E8D30453-80C6-47DB-A2AA-405B5044942C}"/>
                    </a:ext>
                  </a:extLst>
                </p:cNvPr>
                <p:cNvGrpSpPr/>
                <p:nvPr/>
              </p:nvGrpSpPr>
              <p:grpSpPr>
                <a:xfrm>
                  <a:off x="4763485" y="3132555"/>
                  <a:ext cx="359550" cy="468593"/>
                  <a:chOff x="7487636" y="3357980"/>
                  <a:chExt cx="359550" cy="468593"/>
                </a:xfrm>
              </p:grpSpPr>
              <p:sp>
                <p:nvSpPr>
                  <p:cNvPr id="582" name="Rectangle 581">
                    <a:extLst>
                      <a:ext uri="{FF2B5EF4-FFF2-40B4-BE49-F238E27FC236}">
                        <a16:creationId xmlns:a16="http://schemas.microsoft.com/office/drawing/2014/main" id="{E58D56D4-EB50-46D4-95E0-B90FE6E32ACD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7684951" y="3520556"/>
                    <a:ext cx="180000" cy="144470"/>
                  </a:xfrm>
                  <a:prstGeom prst="rect">
                    <a:avLst/>
                  </a:prstGeom>
                  <a:solidFill>
                    <a:schemeClr val="accent2">
                      <a:lumMod val="50000"/>
                    </a:schemeClr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400"/>
                  </a:p>
                </p:txBody>
              </p:sp>
              <p:sp>
                <p:nvSpPr>
                  <p:cNvPr id="583" name="Rectangle 582">
                    <a:extLst>
                      <a:ext uri="{FF2B5EF4-FFF2-40B4-BE49-F238E27FC236}">
                        <a16:creationId xmlns:a16="http://schemas.microsoft.com/office/drawing/2014/main" id="{6DDEE1A8-3874-443B-9B5D-DF66AEC380D6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7703186" y="3357980"/>
                    <a:ext cx="144000" cy="144000"/>
                  </a:xfrm>
                  <a:prstGeom prst="rect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400"/>
                  </a:p>
                </p:txBody>
              </p:sp>
              <p:sp>
                <p:nvSpPr>
                  <p:cNvPr id="584" name="Rectangle 583">
                    <a:extLst>
                      <a:ext uri="{FF2B5EF4-FFF2-40B4-BE49-F238E27FC236}">
                        <a16:creationId xmlns:a16="http://schemas.microsoft.com/office/drawing/2014/main" id="{3BDA7513-9F25-4BD4-A646-58DACFBF6324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7703186" y="3681831"/>
                    <a:ext cx="144000" cy="144000"/>
                  </a:xfrm>
                  <a:prstGeom prst="rect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400"/>
                  </a:p>
                </p:txBody>
              </p:sp>
              <p:sp>
                <p:nvSpPr>
                  <p:cNvPr id="585" name="Rectangle 584">
                    <a:extLst>
                      <a:ext uri="{FF2B5EF4-FFF2-40B4-BE49-F238E27FC236}">
                        <a16:creationId xmlns:a16="http://schemas.microsoft.com/office/drawing/2014/main" id="{96179853-8141-4693-B4D0-7FC59DC386FC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7361636" y="3484573"/>
                    <a:ext cx="468000" cy="216000"/>
                  </a:xfrm>
                  <a:prstGeom prst="rect">
                    <a:avLst/>
                  </a:prstGeom>
                  <a:no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000"/>
                  </a:p>
                </p:txBody>
              </p:sp>
            </p:grpSp>
            <p:grpSp>
              <p:nvGrpSpPr>
                <p:cNvPr id="506" name="Groupe 505">
                  <a:extLst>
                    <a:ext uri="{FF2B5EF4-FFF2-40B4-BE49-F238E27FC236}">
                      <a16:creationId xmlns:a16="http://schemas.microsoft.com/office/drawing/2014/main" id="{5FA925FB-7D15-46F7-B7DC-1B80E61CDA17}"/>
                    </a:ext>
                  </a:extLst>
                </p:cNvPr>
                <p:cNvGrpSpPr/>
                <p:nvPr/>
              </p:nvGrpSpPr>
              <p:grpSpPr>
                <a:xfrm>
                  <a:off x="4763485" y="3602455"/>
                  <a:ext cx="359550" cy="468593"/>
                  <a:chOff x="7487636" y="3357980"/>
                  <a:chExt cx="359550" cy="468593"/>
                </a:xfrm>
              </p:grpSpPr>
              <p:sp>
                <p:nvSpPr>
                  <p:cNvPr id="578" name="Rectangle 577">
                    <a:extLst>
                      <a:ext uri="{FF2B5EF4-FFF2-40B4-BE49-F238E27FC236}">
                        <a16:creationId xmlns:a16="http://schemas.microsoft.com/office/drawing/2014/main" id="{D5DCDC67-67E4-4825-AC41-13AC301D1227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7684951" y="3520556"/>
                    <a:ext cx="180000" cy="144470"/>
                  </a:xfrm>
                  <a:prstGeom prst="rect">
                    <a:avLst/>
                  </a:prstGeom>
                  <a:solidFill>
                    <a:schemeClr val="accent2">
                      <a:lumMod val="50000"/>
                    </a:schemeClr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400"/>
                  </a:p>
                </p:txBody>
              </p:sp>
              <p:sp>
                <p:nvSpPr>
                  <p:cNvPr id="579" name="Rectangle 578">
                    <a:extLst>
                      <a:ext uri="{FF2B5EF4-FFF2-40B4-BE49-F238E27FC236}">
                        <a16:creationId xmlns:a16="http://schemas.microsoft.com/office/drawing/2014/main" id="{6B949DA0-6F05-4CEE-B770-4084EC791147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7703186" y="3357980"/>
                    <a:ext cx="144000" cy="144000"/>
                  </a:xfrm>
                  <a:prstGeom prst="rect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400"/>
                  </a:p>
                </p:txBody>
              </p:sp>
              <p:sp>
                <p:nvSpPr>
                  <p:cNvPr id="580" name="Rectangle 579">
                    <a:extLst>
                      <a:ext uri="{FF2B5EF4-FFF2-40B4-BE49-F238E27FC236}">
                        <a16:creationId xmlns:a16="http://schemas.microsoft.com/office/drawing/2014/main" id="{CBA67419-0EDD-4771-8CA6-1A65A96DADC6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7703186" y="3681831"/>
                    <a:ext cx="144000" cy="144000"/>
                  </a:xfrm>
                  <a:prstGeom prst="rect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400"/>
                  </a:p>
                </p:txBody>
              </p:sp>
              <p:sp>
                <p:nvSpPr>
                  <p:cNvPr id="581" name="Rectangle 580">
                    <a:extLst>
                      <a:ext uri="{FF2B5EF4-FFF2-40B4-BE49-F238E27FC236}">
                        <a16:creationId xmlns:a16="http://schemas.microsoft.com/office/drawing/2014/main" id="{36E71EF5-A821-4117-852B-2BD418EB464D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7361636" y="3484573"/>
                    <a:ext cx="468000" cy="216000"/>
                  </a:xfrm>
                  <a:prstGeom prst="rect">
                    <a:avLst/>
                  </a:prstGeom>
                  <a:no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000"/>
                  </a:p>
                </p:txBody>
              </p:sp>
            </p:grpSp>
            <p:grpSp>
              <p:nvGrpSpPr>
                <p:cNvPr id="507" name="Groupe 506">
                  <a:extLst>
                    <a:ext uri="{FF2B5EF4-FFF2-40B4-BE49-F238E27FC236}">
                      <a16:creationId xmlns:a16="http://schemas.microsoft.com/office/drawing/2014/main" id="{0D0696D1-F444-4E14-A5C1-C18B9B9341CD}"/>
                    </a:ext>
                  </a:extLst>
                </p:cNvPr>
                <p:cNvGrpSpPr/>
                <p:nvPr/>
              </p:nvGrpSpPr>
              <p:grpSpPr>
                <a:xfrm>
                  <a:off x="5120673" y="2662655"/>
                  <a:ext cx="359550" cy="468593"/>
                  <a:chOff x="7487636" y="3357980"/>
                  <a:chExt cx="359550" cy="468593"/>
                </a:xfrm>
              </p:grpSpPr>
              <p:sp>
                <p:nvSpPr>
                  <p:cNvPr id="574" name="Rectangle 573">
                    <a:extLst>
                      <a:ext uri="{FF2B5EF4-FFF2-40B4-BE49-F238E27FC236}">
                        <a16:creationId xmlns:a16="http://schemas.microsoft.com/office/drawing/2014/main" id="{53C244F3-5293-4146-B09A-3D43AB6FE784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7684951" y="3520556"/>
                    <a:ext cx="180000" cy="144470"/>
                  </a:xfrm>
                  <a:prstGeom prst="rect">
                    <a:avLst/>
                  </a:prstGeom>
                  <a:solidFill>
                    <a:schemeClr val="accent2">
                      <a:lumMod val="50000"/>
                    </a:schemeClr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400"/>
                  </a:p>
                </p:txBody>
              </p:sp>
              <p:sp>
                <p:nvSpPr>
                  <p:cNvPr id="575" name="Rectangle 574">
                    <a:extLst>
                      <a:ext uri="{FF2B5EF4-FFF2-40B4-BE49-F238E27FC236}">
                        <a16:creationId xmlns:a16="http://schemas.microsoft.com/office/drawing/2014/main" id="{C2B1DE52-2822-42D7-9E90-7FF91E7A0982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7703186" y="3357980"/>
                    <a:ext cx="144000" cy="144000"/>
                  </a:xfrm>
                  <a:prstGeom prst="rect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400"/>
                  </a:p>
                </p:txBody>
              </p:sp>
              <p:sp>
                <p:nvSpPr>
                  <p:cNvPr id="576" name="Rectangle 575">
                    <a:extLst>
                      <a:ext uri="{FF2B5EF4-FFF2-40B4-BE49-F238E27FC236}">
                        <a16:creationId xmlns:a16="http://schemas.microsoft.com/office/drawing/2014/main" id="{D5EDBDC1-6613-4ADF-A48D-4064B54CE52B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7703186" y="3681831"/>
                    <a:ext cx="144000" cy="144000"/>
                  </a:xfrm>
                  <a:prstGeom prst="rect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400"/>
                  </a:p>
                </p:txBody>
              </p:sp>
              <p:sp>
                <p:nvSpPr>
                  <p:cNvPr id="577" name="Rectangle 576">
                    <a:extLst>
                      <a:ext uri="{FF2B5EF4-FFF2-40B4-BE49-F238E27FC236}">
                        <a16:creationId xmlns:a16="http://schemas.microsoft.com/office/drawing/2014/main" id="{816D8D69-1A67-4279-B046-21681E30CCEF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7361636" y="3484573"/>
                    <a:ext cx="468000" cy="216000"/>
                  </a:xfrm>
                  <a:prstGeom prst="rect">
                    <a:avLst/>
                  </a:prstGeom>
                  <a:no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000"/>
                  </a:p>
                </p:txBody>
              </p:sp>
            </p:grpSp>
            <p:grpSp>
              <p:nvGrpSpPr>
                <p:cNvPr id="508" name="Groupe 507">
                  <a:extLst>
                    <a:ext uri="{FF2B5EF4-FFF2-40B4-BE49-F238E27FC236}">
                      <a16:creationId xmlns:a16="http://schemas.microsoft.com/office/drawing/2014/main" id="{82EF94B5-10CA-4B0A-9362-E827115E4769}"/>
                    </a:ext>
                  </a:extLst>
                </p:cNvPr>
                <p:cNvGrpSpPr/>
                <p:nvPr/>
              </p:nvGrpSpPr>
              <p:grpSpPr>
                <a:xfrm>
                  <a:off x="5120673" y="3132555"/>
                  <a:ext cx="359550" cy="468593"/>
                  <a:chOff x="7487636" y="3357980"/>
                  <a:chExt cx="359550" cy="468593"/>
                </a:xfrm>
              </p:grpSpPr>
              <p:sp>
                <p:nvSpPr>
                  <p:cNvPr id="570" name="Rectangle 569">
                    <a:extLst>
                      <a:ext uri="{FF2B5EF4-FFF2-40B4-BE49-F238E27FC236}">
                        <a16:creationId xmlns:a16="http://schemas.microsoft.com/office/drawing/2014/main" id="{6F5A21DA-12D9-4ADE-956E-54E396864ABC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7684951" y="3520556"/>
                    <a:ext cx="180000" cy="144470"/>
                  </a:xfrm>
                  <a:prstGeom prst="rect">
                    <a:avLst/>
                  </a:prstGeom>
                  <a:solidFill>
                    <a:schemeClr val="accent2">
                      <a:lumMod val="50000"/>
                    </a:schemeClr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400"/>
                  </a:p>
                </p:txBody>
              </p:sp>
              <p:sp>
                <p:nvSpPr>
                  <p:cNvPr id="571" name="Rectangle 570">
                    <a:extLst>
                      <a:ext uri="{FF2B5EF4-FFF2-40B4-BE49-F238E27FC236}">
                        <a16:creationId xmlns:a16="http://schemas.microsoft.com/office/drawing/2014/main" id="{429443C0-C72C-4756-8591-19CE2899856E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7703186" y="3357980"/>
                    <a:ext cx="144000" cy="144000"/>
                  </a:xfrm>
                  <a:prstGeom prst="rect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400"/>
                  </a:p>
                </p:txBody>
              </p:sp>
              <p:sp>
                <p:nvSpPr>
                  <p:cNvPr id="572" name="Rectangle 571">
                    <a:extLst>
                      <a:ext uri="{FF2B5EF4-FFF2-40B4-BE49-F238E27FC236}">
                        <a16:creationId xmlns:a16="http://schemas.microsoft.com/office/drawing/2014/main" id="{A580F8D9-59BA-459D-A388-35833A873475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7703186" y="3681831"/>
                    <a:ext cx="144000" cy="144000"/>
                  </a:xfrm>
                  <a:prstGeom prst="rect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400"/>
                  </a:p>
                </p:txBody>
              </p:sp>
              <p:sp>
                <p:nvSpPr>
                  <p:cNvPr id="573" name="Rectangle 572">
                    <a:extLst>
                      <a:ext uri="{FF2B5EF4-FFF2-40B4-BE49-F238E27FC236}">
                        <a16:creationId xmlns:a16="http://schemas.microsoft.com/office/drawing/2014/main" id="{46B401A5-CDA6-42E8-8961-A67734D8240B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7361636" y="3484573"/>
                    <a:ext cx="468000" cy="216000"/>
                  </a:xfrm>
                  <a:prstGeom prst="rect">
                    <a:avLst/>
                  </a:prstGeom>
                  <a:no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000"/>
                  </a:p>
                </p:txBody>
              </p:sp>
            </p:grpSp>
            <p:grpSp>
              <p:nvGrpSpPr>
                <p:cNvPr id="509" name="Groupe 508">
                  <a:extLst>
                    <a:ext uri="{FF2B5EF4-FFF2-40B4-BE49-F238E27FC236}">
                      <a16:creationId xmlns:a16="http://schemas.microsoft.com/office/drawing/2014/main" id="{FCFF5473-7847-485B-820C-25E58A3BAC71}"/>
                    </a:ext>
                  </a:extLst>
                </p:cNvPr>
                <p:cNvGrpSpPr/>
                <p:nvPr/>
              </p:nvGrpSpPr>
              <p:grpSpPr>
                <a:xfrm>
                  <a:off x="5120673" y="3602455"/>
                  <a:ext cx="359550" cy="468593"/>
                  <a:chOff x="7487636" y="3357980"/>
                  <a:chExt cx="359550" cy="468593"/>
                </a:xfrm>
              </p:grpSpPr>
              <p:sp>
                <p:nvSpPr>
                  <p:cNvPr id="566" name="Rectangle 565">
                    <a:extLst>
                      <a:ext uri="{FF2B5EF4-FFF2-40B4-BE49-F238E27FC236}">
                        <a16:creationId xmlns:a16="http://schemas.microsoft.com/office/drawing/2014/main" id="{2EDB0B6F-12B2-4787-8090-BBF4BB986532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7684951" y="3520556"/>
                    <a:ext cx="180000" cy="144470"/>
                  </a:xfrm>
                  <a:prstGeom prst="rect">
                    <a:avLst/>
                  </a:prstGeom>
                  <a:solidFill>
                    <a:schemeClr val="accent2">
                      <a:lumMod val="50000"/>
                    </a:schemeClr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400"/>
                  </a:p>
                </p:txBody>
              </p:sp>
              <p:sp>
                <p:nvSpPr>
                  <p:cNvPr id="567" name="Rectangle 566">
                    <a:extLst>
                      <a:ext uri="{FF2B5EF4-FFF2-40B4-BE49-F238E27FC236}">
                        <a16:creationId xmlns:a16="http://schemas.microsoft.com/office/drawing/2014/main" id="{C93CF678-B810-439E-9236-1B572FB845D6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7703186" y="3357980"/>
                    <a:ext cx="144000" cy="144000"/>
                  </a:xfrm>
                  <a:prstGeom prst="rect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400"/>
                  </a:p>
                </p:txBody>
              </p:sp>
              <p:sp>
                <p:nvSpPr>
                  <p:cNvPr id="568" name="Rectangle 567">
                    <a:extLst>
                      <a:ext uri="{FF2B5EF4-FFF2-40B4-BE49-F238E27FC236}">
                        <a16:creationId xmlns:a16="http://schemas.microsoft.com/office/drawing/2014/main" id="{339BA264-7A1F-4509-970D-7E10694FE55B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7703186" y="3681831"/>
                    <a:ext cx="144000" cy="144000"/>
                  </a:xfrm>
                  <a:prstGeom prst="rect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400"/>
                  </a:p>
                </p:txBody>
              </p:sp>
              <p:sp>
                <p:nvSpPr>
                  <p:cNvPr id="569" name="Rectangle 568">
                    <a:extLst>
                      <a:ext uri="{FF2B5EF4-FFF2-40B4-BE49-F238E27FC236}">
                        <a16:creationId xmlns:a16="http://schemas.microsoft.com/office/drawing/2014/main" id="{2B8C763D-E66A-44B0-93EE-4268E383FFC9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7361636" y="3484573"/>
                    <a:ext cx="468000" cy="216000"/>
                  </a:xfrm>
                  <a:prstGeom prst="rect">
                    <a:avLst/>
                  </a:prstGeom>
                  <a:no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000"/>
                  </a:p>
                </p:txBody>
              </p:sp>
            </p:grpSp>
            <p:grpSp>
              <p:nvGrpSpPr>
                <p:cNvPr id="510" name="Groupe 509">
                  <a:extLst>
                    <a:ext uri="{FF2B5EF4-FFF2-40B4-BE49-F238E27FC236}">
                      <a16:creationId xmlns:a16="http://schemas.microsoft.com/office/drawing/2014/main" id="{C7F54586-557D-4CB7-AD4B-D1E91002F64D}"/>
                    </a:ext>
                  </a:extLst>
                </p:cNvPr>
                <p:cNvGrpSpPr/>
                <p:nvPr/>
              </p:nvGrpSpPr>
              <p:grpSpPr>
                <a:xfrm>
                  <a:off x="1513273" y="4438848"/>
                  <a:ext cx="363937" cy="325485"/>
                  <a:chOff x="1508510" y="4243585"/>
                  <a:chExt cx="363937" cy="325485"/>
                </a:xfrm>
              </p:grpSpPr>
              <p:sp>
                <p:nvSpPr>
                  <p:cNvPr id="562" name="Rectangle 561">
                    <a:extLst>
                      <a:ext uri="{FF2B5EF4-FFF2-40B4-BE49-F238E27FC236}">
                        <a16:creationId xmlns:a16="http://schemas.microsoft.com/office/drawing/2014/main" id="{FB45A912-2D29-4E72-915F-FA774A74D727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1454510" y="4299070"/>
                    <a:ext cx="324000" cy="216000"/>
                  </a:xfrm>
                  <a:prstGeom prst="rect">
                    <a:avLst/>
                  </a:prstGeom>
                  <a:no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000"/>
                  </a:p>
                </p:txBody>
              </p:sp>
              <p:sp>
                <p:nvSpPr>
                  <p:cNvPr id="563" name="Rectangle 562">
                    <a:extLst>
                      <a:ext uri="{FF2B5EF4-FFF2-40B4-BE49-F238E27FC236}">
                        <a16:creationId xmlns:a16="http://schemas.microsoft.com/office/drawing/2014/main" id="{A72E2601-4DC5-49FE-BB29-980E18EE1C97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1746437" y="4331835"/>
                    <a:ext cx="107549" cy="144470"/>
                  </a:xfrm>
                  <a:prstGeom prst="rect">
                    <a:avLst/>
                  </a:prstGeom>
                  <a:solidFill>
                    <a:schemeClr val="accent5"/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400"/>
                  </a:p>
                </p:txBody>
              </p:sp>
              <p:sp>
                <p:nvSpPr>
                  <p:cNvPr id="564" name="Rectangle 563">
                    <a:extLst>
                      <a:ext uri="{FF2B5EF4-FFF2-40B4-BE49-F238E27FC236}">
                        <a16:creationId xmlns:a16="http://schemas.microsoft.com/office/drawing/2014/main" id="{EE4D9103-F78B-4186-88A0-A701D3FAC434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1746437" y="4225125"/>
                    <a:ext cx="107549" cy="144470"/>
                  </a:xfrm>
                  <a:prstGeom prst="rect">
                    <a:avLst/>
                  </a:prstGeom>
                  <a:solidFill>
                    <a:schemeClr val="accent5"/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400"/>
                  </a:p>
                </p:txBody>
              </p:sp>
              <p:sp>
                <p:nvSpPr>
                  <p:cNvPr id="565" name="Rectangle 564">
                    <a:extLst>
                      <a:ext uri="{FF2B5EF4-FFF2-40B4-BE49-F238E27FC236}">
                        <a16:creationId xmlns:a16="http://schemas.microsoft.com/office/drawing/2014/main" id="{99E0FA89-FF59-418C-8D92-177C47CBAADD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1746437" y="4438545"/>
                    <a:ext cx="107549" cy="144470"/>
                  </a:xfrm>
                  <a:prstGeom prst="rect">
                    <a:avLst/>
                  </a:prstGeom>
                  <a:solidFill>
                    <a:schemeClr val="accent5"/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400"/>
                  </a:p>
                </p:txBody>
              </p:sp>
            </p:grpSp>
            <p:grpSp>
              <p:nvGrpSpPr>
                <p:cNvPr id="511" name="Groupe 510">
                  <a:extLst>
                    <a:ext uri="{FF2B5EF4-FFF2-40B4-BE49-F238E27FC236}">
                      <a16:creationId xmlns:a16="http://schemas.microsoft.com/office/drawing/2014/main" id="{BDF90329-684E-436C-A276-DF474F70CDE8}"/>
                    </a:ext>
                  </a:extLst>
                </p:cNvPr>
                <p:cNvGrpSpPr/>
                <p:nvPr/>
              </p:nvGrpSpPr>
              <p:grpSpPr>
                <a:xfrm>
                  <a:off x="1875223" y="4438848"/>
                  <a:ext cx="363937" cy="325485"/>
                  <a:chOff x="1508510" y="4243585"/>
                  <a:chExt cx="363937" cy="325485"/>
                </a:xfrm>
              </p:grpSpPr>
              <p:sp>
                <p:nvSpPr>
                  <p:cNvPr id="558" name="Rectangle 557">
                    <a:extLst>
                      <a:ext uri="{FF2B5EF4-FFF2-40B4-BE49-F238E27FC236}">
                        <a16:creationId xmlns:a16="http://schemas.microsoft.com/office/drawing/2014/main" id="{DFDFB838-8A4B-485A-B4BE-FF63D94ED1CE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1454510" y="4299070"/>
                    <a:ext cx="324000" cy="216000"/>
                  </a:xfrm>
                  <a:prstGeom prst="rect">
                    <a:avLst/>
                  </a:prstGeom>
                  <a:no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000"/>
                  </a:p>
                </p:txBody>
              </p:sp>
              <p:sp>
                <p:nvSpPr>
                  <p:cNvPr id="559" name="Rectangle 558">
                    <a:extLst>
                      <a:ext uri="{FF2B5EF4-FFF2-40B4-BE49-F238E27FC236}">
                        <a16:creationId xmlns:a16="http://schemas.microsoft.com/office/drawing/2014/main" id="{BEBC5C7A-87CE-4B7B-BC02-9365F89BCC02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1746437" y="4331835"/>
                    <a:ext cx="107549" cy="144470"/>
                  </a:xfrm>
                  <a:prstGeom prst="rect">
                    <a:avLst/>
                  </a:prstGeom>
                  <a:solidFill>
                    <a:schemeClr val="accent5"/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400"/>
                  </a:p>
                </p:txBody>
              </p:sp>
              <p:sp>
                <p:nvSpPr>
                  <p:cNvPr id="560" name="Rectangle 559">
                    <a:extLst>
                      <a:ext uri="{FF2B5EF4-FFF2-40B4-BE49-F238E27FC236}">
                        <a16:creationId xmlns:a16="http://schemas.microsoft.com/office/drawing/2014/main" id="{771C1CE3-3362-4B33-A411-363E3620077C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1746437" y="4225125"/>
                    <a:ext cx="107549" cy="144470"/>
                  </a:xfrm>
                  <a:prstGeom prst="rect">
                    <a:avLst/>
                  </a:prstGeom>
                  <a:solidFill>
                    <a:schemeClr val="accent5"/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400"/>
                  </a:p>
                </p:txBody>
              </p:sp>
              <p:sp>
                <p:nvSpPr>
                  <p:cNvPr id="561" name="Rectangle 560">
                    <a:extLst>
                      <a:ext uri="{FF2B5EF4-FFF2-40B4-BE49-F238E27FC236}">
                        <a16:creationId xmlns:a16="http://schemas.microsoft.com/office/drawing/2014/main" id="{D1600E24-9B6A-4633-8B07-D948AFACF7BE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1746437" y="4438545"/>
                    <a:ext cx="107549" cy="144470"/>
                  </a:xfrm>
                  <a:prstGeom prst="rect">
                    <a:avLst/>
                  </a:prstGeom>
                  <a:solidFill>
                    <a:schemeClr val="accent5"/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400"/>
                  </a:p>
                </p:txBody>
              </p:sp>
            </p:grpSp>
            <p:grpSp>
              <p:nvGrpSpPr>
                <p:cNvPr id="512" name="Groupe 511">
                  <a:extLst>
                    <a:ext uri="{FF2B5EF4-FFF2-40B4-BE49-F238E27FC236}">
                      <a16:creationId xmlns:a16="http://schemas.microsoft.com/office/drawing/2014/main" id="{984F846C-3F71-4A49-AE5D-45F0C999AFD0}"/>
                    </a:ext>
                  </a:extLst>
                </p:cNvPr>
                <p:cNvGrpSpPr/>
                <p:nvPr/>
              </p:nvGrpSpPr>
              <p:grpSpPr>
                <a:xfrm>
                  <a:off x="2232410" y="4438848"/>
                  <a:ext cx="363937" cy="325485"/>
                  <a:chOff x="1508510" y="4243585"/>
                  <a:chExt cx="363937" cy="325485"/>
                </a:xfrm>
              </p:grpSpPr>
              <p:sp>
                <p:nvSpPr>
                  <p:cNvPr id="554" name="Rectangle 553">
                    <a:extLst>
                      <a:ext uri="{FF2B5EF4-FFF2-40B4-BE49-F238E27FC236}">
                        <a16:creationId xmlns:a16="http://schemas.microsoft.com/office/drawing/2014/main" id="{BE97A878-C6DB-484B-8342-B09CCF25752E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1454510" y="4299070"/>
                    <a:ext cx="324000" cy="216000"/>
                  </a:xfrm>
                  <a:prstGeom prst="rect">
                    <a:avLst/>
                  </a:prstGeom>
                  <a:no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000"/>
                  </a:p>
                </p:txBody>
              </p:sp>
              <p:sp>
                <p:nvSpPr>
                  <p:cNvPr id="555" name="Rectangle 554">
                    <a:extLst>
                      <a:ext uri="{FF2B5EF4-FFF2-40B4-BE49-F238E27FC236}">
                        <a16:creationId xmlns:a16="http://schemas.microsoft.com/office/drawing/2014/main" id="{7FF747D6-3BFD-413B-8C61-4C90D6C0AF26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1746437" y="4331835"/>
                    <a:ext cx="107549" cy="144470"/>
                  </a:xfrm>
                  <a:prstGeom prst="rect">
                    <a:avLst/>
                  </a:prstGeom>
                  <a:solidFill>
                    <a:schemeClr val="accent5"/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400"/>
                  </a:p>
                </p:txBody>
              </p:sp>
              <p:sp>
                <p:nvSpPr>
                  <p:cNvPr id="556" name="Rectangle 555">
                    <a:extLst>
                      <a:ext uri="{FF2B5EF4-FFF2-40B4-BE49-F238E27FC236}">
                        <a16:creationId xmlns:a16="http://schemas.microsoft.com/office/drawing/2014/main" id="{3DECD118-0F86-4BD5-9549-43139915EE9B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1746437" y="4225125"/>
                    <a:ext cx="107549" cy="144470"/>
                  </a:xfrm>
                  <a:prstGeom prst="rect">
                    <a:avLst/>
                  </a:prstGeom>
                  <a:solidFill>
                    <a:schemeClr val="accent5"/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400"/>
                  </a:p>
                </p:txBody>
              </p:sp>
              <p:sp>
                <p:nvSpPr>
                  <p:cNvPr id="557" name="Rectangle 556">
                    <a:extLst>
                      <a:ext uri="{FF2B5EF4-FFF2-40B4-BE49-F238E27FC236}">
                        <a16:creationId xmlns:a16="http://schemas.microsoft.com/office/drawing/2014/main" id="{3B09BD42-7B17-4E2C-B732-EE66A25A0018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1746437" y="4438545"/>
                    <a:ext cx="107549" cy="144470"/>
                  </a:xfrm>
                  <a:prstGeom prst="rect">
                    <a:avLst/>
                  </a:prstGeom>
                  <a:solidFill>
                    <a:schemeClr val="accent5"/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400"/>
                  </a:p>
                </p:txBody>
              </p:sp>
            </p:grpSp>
            <p:grpSp>
              <p:nvGrpSpPr>
                <p:cNvPr id="513" name="Groupe 512">
                  <a:extLst>
                    <a:ext uri="{FF2B5EF4-FFF2-40B4-BE49-F238E27FC236}">
                      <a16:creationId xmlns:a16="http://schemas.microsoft.com/office/drawing/2014/main" id="{A4E8C97F-18D7-4AED-A14C-381DED6CBB27}"/>
                    </a:ext>
                  </a:extLst>
                </p:cNvPr>
                <p:cNvGrpSpPr/>
                <p:nvPr/>
              </p:nvGrpSpPr>
              <p:grpSpPr>
                <a:xfrm>
                  <a:off x="2594360" y="4438848"/>
                  <a:ext cx="363937" cy="325485"/>
                  <a:chOff x="1508510" y="4243585"/>
                  <a:chExt cx="363937" cy="325485"/>
                </a:xfrm>
              </p:grpSpPr>
              <p:sp>
                <p:nvSpPr>
                  <p:cNvPr id="550" name="Rectangle 549">
                    <a:extLst>
                      <a:ext uri="{FF2B5EF4-FFF2-40B4-BE49-F238E27FC236}">
                        <a16:creationId xmlns:a16="http://schemas.microsoft.com/office/drawing/2014/main" id="{5B3155E5-839E-4F53-9B8F-15A2D4909616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1454510" y="4299070"/>
                    <a:ext cx="324000" cy="216000"/>
                  </a:xfrm>
                  <a:prstGeom prst="rect">
                    <a:avLst/>
                  </a:prstGeom>
                  <a:no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000"/>
                  </a:p>
                </p:txBody>
              </p:sp>
              <p:sp>
                <p:nvSpPr>
                  <p:cNvPr id="551" name="Rectangle 550">
                    <a:extLst>
                      <a:ext uri="{FF2B5EF4-FFF2-40B4-BE49-F238E27FC236}">
                        <a16:creationId xmlns:a16="http://schemas.microsoft.com/office/drawing/2014/main" id="{DCE86A28-6BF6-4E4B-BC0A-5D99F7AA0D5C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1746437" y="4331835"/>
                    <a:ext cx="107549" cy="144470"/>
                  </a:xfrm>
                  <a:prstGeom prst="rect">
                    <a:avLst/>
                  </a:prstGeom>
                  <a:solidFill>
                    <a:schemeClr val="accent5"/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400"/>
                  </a:p>
                </p:txBody>
              </p:sp>
              <p:sp>
                <p:nvSpPr>
                  <p:cNvPr id="552" name="Rectangle 551">
                    <a:extLst>
                      <a:ext uri="{FF2B5EF4-FFF2-40B4-BE49-F238E27FC236}">
                        <a16:creationId xmlns:a16="http://schemas.microsoft.com/office/drawing/2014/main" id="{9C6D8B07-C10D-4AED-98AC-66C479BDB2E3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1746437" y="4225125"/>
                    <a:ext cx="107549" cy="144470"/>
                  </a:xfrm>
                  <a:prstGeom prst="rect">
                    <a:avLst/>
                  </a:prstGeom>
                  <a:solidFill>
                    <a:schemeClr val="accent5"/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400"/>
                  </a:p>
                </p:txBody>
              </p:sp>
              <p:sp>
                <p:nvSpPr>
                  <p:cNvPr id="553" name="Rectangle 552">
                    <a:extLst>
                      <a:ext uri="{FF2B5EF4-FFF2-40B4-BE49-F238E27FC236}">
                        <a16:creationId xmlns:a16="http://schemas.microsoft.com/office/drawing/2014/main" id="{9B7E35E5-82D7-4E67-A525-8426682249F2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1746437" y="4438545"/>
                    <a:ext cx="107549" cy="144470"/>
                  </a:xfrm>
                  <a:prstGeom prst="rect">
                    <a:avLst/>
                  </a:prstGeom>
                  <a:solidFill>
                    <a:schemeClr val="accent5"/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400"/>
                  </a:p>
                </p:txBody>
              </p:sp>
            </p:grpSp>
            <p:grpSp>
              <p:nvGrpSpPr>
                <p:cNvPr id="514" name="Groupe 513">
                  <a:extLst>
                    <a:ext uri="{FF2B5EF4-FFF2-40B4-BE49-F238E27FC236}">
                      <a16:creationId xmlns:a16="http://schemas.microsoft.com/office/drawing/2014/main" id="{F3D7559F-3F39-47CA-BE4D-E56591654780}"/>
                    </a:ext>
                  </a:extLst>
                </p:cNvPr>
                <p:cNvGrpSpPr/>
                <p:nvPr/>
              </p:nvGrpSpPr>
              <p:grpSpPr>
                <a:xfrm>
                  <a:off x="2956311" y="4438848"/>
                  <a:ext cx="363937" cy="325485"/>
                  <a:chOff x="1508510" y="4243585"/>
                  <a:chExt cx="363937" cy="325485"/>
                </a:xfrm>
              </p:grpSpPr>
              <p:sp>
                <p:nvSpPr>
                  <p:cNvPr id="546" name="Rectangle 545">
                    <a:extLst>
                      <a:ext uri="{FF2B5EF4-FFF2-40B4-BE49-F238E27FC236}">
                        <a16:creationId xmlns:a16="http://schemas.microsoft.com/office/drawing/2014/main" id="{666F1F1C-D283-49D6-B566-5CC08437F9AC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1454510" y="4299070"/>
                    <a:ext cx="324000" cy="216000"/>
                  </a:xfrm>
                  <a:prstGeom prst="rect">
                    <a:avLst/>
                  </a:prstGeom>
                  <a:no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000"/>
                  </a:p>
                </p:txBody>
              </p:sp>
              <p:sp>
                <p:nvSpPr>
                  <p:cNvPr id="547" name="Rectangle 546">
                    <a:extLst>
                      <a:ext uri="{FF2B5EF4-FFF2-40B4-BE49-F238E27FC236}">
                        <a16:creationId xmlns:a16="http://schemas.microsoft.com/office/drawing/2014/main" id="{FD647265-57F1-4A91-884D-7243EA484AE2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1746437" y="4331835"/>
                    <a:ext cx="107549" cy="144470"/>
                  </a:xfrm>
                  <a:prstGeom prst="rect">
                    <a:avLst/>
                  </a:prstGeom>
                  <a:solidFill>
                    <a:schemeClr val="accent5"/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400"/>
                  </a:p>
                </p:txBody>
              </p:sp>
              <p:sp>
                <p:nvSpPr>
                  <p:cNvPr id="548" name="Rectangle 547">
                    <a:extLst>
                      <a:ext uri="{FF2B5EF4-FFF2-40B4-BE49-F238E27FC236}">
                        <a16:creationId xmlns:a16="http://schemas.microsoft.com/office/drawing/2014/main" id="{85416E8B-BBCE-4C0A-8E05-38DC6A5BAF35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1746437" y="4225125"/>
                    <a:ext cx="107549" cy="144470"/>
                  </a:xfrm>
                  <a:prstGeom prst="rect">
                    <a:avLst/>
                  </a:prstGeom>
                  <a:solidFill>
                    <a:schemeClr val="accent5"/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400"/>
                  </a:p>
                </p:txBody>
              </p:sp>
              <p:sp>
                <p:nvSpPr>
                  <p:cNvPr id="549" name="Rectangle 548">
                    <a:extLst>
                      <a:ext uri="{FF2B5EF4-FFF2-40B4-BE49-F238E27FC236}">
                        <a16:creationId xmlns:a16="http://schemas.microsoft.com/office/drawing/2014/main" id="{806F34DA-B5F8-43F5-9E85-70F14EFB2DB3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1746437" y="4438545"/>
                    <a:ext cx="107549" cy="144470"/>
                  </a:xfrm>
                  <a:prstGeom prst="rect">
                    <a:avLst/>
                  </a:prstGeom>
                  <a:solidFill>
                    <a:schemeClr val="accent5"/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400"/>
                  </a:p>
                </p:txBody>
              </p:sp>
            </p:grpSp>
            <p:grpSp>
              <p:nvGrpSpPr>
                <p:cNvPr id="515" name="Groupe 514">
                  <a:extLst>
                    <a:ext uri="{FF2B5EF4-FFF2-40B4-BE49-F238E27FC236}">
                      <a16:creationId xmlns:a16="http://schemas.microsoft.com/office/drawing/2014/main" id="{13D69BEC-430C-4155-B579-FDB7F7B057C5}"/>
                    </a:ext>
                  </a:extLst>
                </p:cNvPr>
                <p:cNvGrpSpPr/>
                <p:nvPr/>
              </p:nvGrpSpPr>
              <p:grpSpPr>
                <a:xfrm>
                  <a:off x="3318261" y="4438848"/>
                  <a:ext cx="363937" cy="325485"/>
                  <a:chOff x="1508510" y="4243585"/>
                  <a:chExt cx="363937" cy="325485"/>
                </a:xfrm>
              </p:grpSpPr>
              <p:sp>
                <p:nvSpPr>
                  <p:cNvPr id="542" name="Rectangle 541">
                    <a:extLst>
                      <a:ext uri="{FF2B5EF4-FFF2-40B4-BE49-F238E27FC236}">
                        <a16:creationId xmlns:a16="http://schemas.microsoft.com/office/drawing/2014/main" id="{8B8F21DA-AC45-42B1-9C4D-7A64876EA9D6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1454510" y="4299070"/>
                    <a:ext cx="324000" cy="216000"/>
                  </a:xfrm>
                  <a:prstGeom prst="rect">
                    <a:avLst/>
                  </a:prstGeom>
                  <a:no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000"/>
                  </a:p>
                </p:txBody>
              </p:sp>
              <p:sp>
                <p:nvSpPr>
                  <p:cNvPr id="543" name="Rectangle 542">
                    <a:extLst>
                      <a:ext uri="{FF2B5EF4-FFF2-40B4-BE49-F238E27FC236}">
                        <a16:creationId xmlns:a16="http://schemas.microsoft.com/office/drawing/2014/main" id="{F3AEF843-7ABA-4FDE-B959-70E4F4517593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1746437" y="4331835"/>
                    <a:ext cx="107549" cy="144470"/>
                  </a:xfrm>
                  <a:prstGeom prst="rect">
                    <a:avLst/>
                  </a:prstGeom>
                  <a:solidFill>
                    <a:schemeClr val="accent5"/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400"/>
                  </a:p>
                </p:txBody>
              </p:sp>
              <p:sp>
                <p:nvSpPr>
                  <p:cNvPr id="544" name="Rectangle 543">
                    <a:extLst>
                      <a:ext uri="{FF2B5EF4-FFF2-40B4-BE49-F238E27FC236}">
                        <a16:creationId xmlns:a16="http://schemas.microsoft.com/office/drawing/2014/main" id="{3F605FC7-32FF-46A2-BC6C-6A58DA219F12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1746437" y="4225125"/>
                    <a:ext cx="107549" cy="144470"/>
                  </a:xfrm>
                  <a:prstGeom prst="rect">
                    <a:avLst/>
                  </a:prstGeom>
                  <a:solidFill>
                    <a:schemeClr val="accent5"/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400"/>
                  </a:p>
                </p:txBody>
              </p:sp>
              <p:sp>
                <p:nvSpPr>
                  <p:cNvPr id="545" name="Rectangle 544">
                    <a:extLst>
                      <a:ext uri="{FF2B5EF4-FFF2-40B4-BE49-F238E27FC236}">
                        <a16:creationId xmlns:a16="http://schemas.microsoft.com/office/drawing/2014/main" id="{A1682357-48EC-453A-9653-0693BBFB4BE4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1746437" y="4438545"/>
                    <a:ext cx="107549" cy="144470"/>
                  </a:xfrm>
                  <a:prstGeom prst="rect">
                    <a:avLst/>
                  </a:prstGeom>
                  <a:solidFill>
                    <a:schemeClr val="accent5"/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400"/>
                  </a:p>
                </p:txBody>
              </p:sp>
            </p:grpSp>
            <p:grpSp>
              <p:nvGrpSpPr>
                <p:cNvPr id="516" name="Groupe 515">
                  <a:extLst>
                    <a:ext uri="{FF2B5EF4-FFF2-40B4-BE49-F238E27FC236}">
                      <a16:creationId xmlns:a16="http://schemas.microsoft.com/office/drawing/2014/main" id="{5E37AD2B-FB31-4D36-AEA6-A5A7D775B25F}"/>
                    </a:ext>
                  </a:extLst>
                </p:cNvPr>
                <p:cNvGrpSpPr/>
                <p:nvPr/>
              </p:nvGrpSpPr>
              <p:grpSpPr>
                <a:xfrm>
                  <a:off x="3675448" y="4438848"/>
                  <a:ext cx="363937" cy="325485"/>
                  <a:chOff x="1508510" y="4243585"/>
                  <a:chExt cx="363937" cy="325485"/>
                </a:xfrm>
              </p:grpSpPr>
              <p:sp>
                <p:nvSpPr>
                  <p:cNvPr id="538" name="Rectangle 537">
                    <a:extLst>
                      <a:ext uri="{FF2B5EF4-FFF2-40B4-BE49-F238E27FC236}">
                        <a16:creationId xmlns:a16="http://schemas.microsoft.com/office/drawing/2014/main" id="{04D0879F-5B35-4F38-BF58-5D32512C4041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1454510" y="4299070"/>
                    <a:ext cx="324000" cy="216000"/>
                  </a:xfrm>
                  <a:prstGeom prst="rect">
                    <a:avLst/>
                  </a:prstGeom>
                  <a:no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000"/>
                  </a:p>
                </p:txBody>
              </p:sp>
              <p:sp>
                <p:nvSpPr>
                  <p:cNvPr id="539" name="Rectangle 538">
                    <a:extLst>
                      <a:ext uri="{FF2B5EF4-FFF2-40B4-BE49-F238E27FC236}">
                        <a16:creationId xmlns:a16="http://schemas.microsoft.com/office/drawing/2014/main" id="{B5DED037-0372-48F7-84FD-1D5F60BC81D5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1746437" y="4331835"/>
                    <a:ext cx="107549" cy="144470"/>
                  </a:xfrm>
                  <a:prstGeom prst="rect">
                    <a:avLst/>
                  </a:prstGeom>
                  <a:solidFill>
                    <a:schemeClr val="accent5"/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400"/>
                  </a:p>
                </p:txBody>
              </p:sp>
              <p:sp>
                <p:nvSpPr>
                  <p:cNvPr id="540" name="Rectangle 539">
                    <a:extLst>
                      <a:ext uri="{FF2B5EF4-FFF2-40B4-BE49-F238E27FC236}">
                        <a16:creationId xmlns:a16="http://schemas.microsoft.com/office/drawing/2014/main" id="{8EAA7B0C-4501-4904-8DCC-B3E10E17D03B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1746437" y="4225125"/>
                    <a:ext cx="107549" cy="144470"/>
                  </a:xfrm>
                  <a:prstGeom prst="rect">
                    <a:avLst/>
                  </a:prstGeom>
                  <a:solidFill>
                    <a:schemeClr val="accent5"/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400"/>
                  </a:p>
                </p:txBody>
              </p:sp>
              <p:sp>
                <p:nvSpPr>
                  <p:cNvPr id="541" name="Rectangle 540">
                    <a:extLst>
                      <a:ext uri="{FF2B5EF4-FFF2-40B4-BE49-F238E27FC236}">
                        <a16:creationId xmlns:a16="http://schemas.microsoft.com/office/drawing/2014/main" id="{5BD8987A-98E9-4B86-BE32-5BFDBF300C7A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1746437" y="4438545"/>
                    <a:ext cx="107549" cy="144470"/>
                  </a:xfrm>
                  <a:prstGeom prst="rect">
                    <a:avLst/>
                  </a:prstGeom>
                  <a:solidFill>
                    <a:schemeClr val="accent5"/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400"/>
                  </a:p>
                </p:txBody>
              </p:sp>
            </p:grpSp>
            <p:grpSp>
              <p:nvGrpSpPr>
                <p:cNvPr id="517" name="Groupe 516">
                  <a:extLst>
                    <a:ext uri="{FF2B5EF4-FFF2-40B4-BE49-F238E27FC236}">
                      <a16:creationId xmlns:a16="http://schemas.microsoft.com/office/drawing/2014/main" id="{9157D5F4-BF37-460C-AB7A-085FCF94AA33}"/>
                    </a:ext>
                  </a:extLst>
                </p:cNvPr>
                <p:cNvGrpSpPr/>
                <p:nvPr/>
              </p:nvGrpSpPr>
              <p:grpSpPr>
                <a:xfrm>
                  <a:off x="4037398" y="4438848"/>
                  <a:ext cx="363937" cy="325485"/>
                  <a:chOff x="1508510" y="4243585"/>
                  <a:chExt cx="363937" cy="325485"/>
                </a:xfrm>
              </p:grpSpPr>
              <p:sp>
                <p:nvSpPr>
                  <p:cNvPr id="534" name="Rectangle 533">
                    <a:extLst>
                      <a:ext uri="{FF2B5EF4-FFF2-40B4-BE49-F238E27FC236}">
                        <a16:creationId xmlns:a16="http://schemas.microsoft.com/office/drawing/2014/main" id="{7A5FB623-F550-4AFA-A2EC-A22AA7F19F28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1454510" y="4299070"/>
                    <a:ext cx="324000" cy="216000"/>
                  </a:xfrm>
                  <a:prstGeom prst="rect">
                    <a:avLst/>
                  </a:prstGeom>
                  <a:no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000"/>
                  </a:p>
                </p:txBody>
              </p:sp>
              <p:sp>
                <p:nvSpPr>
                  <p:cNvPr id="535" name="Rectangle 534">
                    <a:extLst>
                      <a:ext uri="{FF2B5EF4-FFF2-40B4-BE49-F238E27FC236}">
                        <a16:creationId xmlns:a16="http://schemas.microsoft.com/office/drawing/2014/main" id="{48E50CC8-FC0E-4F72-B281-26F1811D3354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1746437" y="4331835"/>
                    <a:ext cx="107549" cy="144470"/>
                  </a:xfrm>
                  <a:prstGeom prst="rect">
                    <a:avLst/>
                  </a:prstGeom>
                  <a:solidFill>
                    <a:schemeClr val="accent5"/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400"/>
                  </a:p>
                </p:txBody>
              </p:sp>
              <p:sp>
                <p:nvSpPr>
                  <p:cNvPr id="536" name="Rectangle 535">
                    <a:extLst>
                      <a:ext uri="{FF2B5EF4-FFF2-40B4-BE49-F238E27FC236}">
                        <a16:creationId xmlns:a16="http://schemas.microsoft.com/office/drawing/2014/main" id="{07BB10E1-DD14-43F9-8026-5F81DD8472EB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1746437" y="4225125"/>
                    <a:ext cx="107549" cy="144470"/>
                  </a:xfrm>
                  <a:prstGeom prst="rect">
                    <a:avLst/>
                  </a:prstGeom>
                  <a:solidFill>
                    <a:schemeClr val="accent5"/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400"/>
                  </a:p>
                </p:txBody>
              </p:sp>
              <p:sp>
                <p:nvSpPr>
                  <p:cNvPr id="537" name="Rectangle 536">
                    <a:extLst>
                      <a:ext uri="{FF2B5EF4-FFF2-40B4-BE49-F238E27FC236}">
                        <a16:creationId xmlns:a16="http://schemas.microsoft.com/office/drawing/2014/main" id="{C10B5D33-050A-448D-BD00-03D2026B840B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1746437" y="4438545"/>
                    <a:ext cx="107549" cy="144470"/>
                  </a:xfrm>
                  <a:prstGeom prst="rect">
                    <a:avLst/>
                  </a:prstGeom>
                  <a:solidFill>
                    <a:schemeClr val="accent5"/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400"/>
                  </a:p>
                </p:txBody>
              </p:sp>
            </p:grpSp>
            <p:grpSp>
              <p:nvGrpSpPr>
                <p:cNvPr id="518" name="Groupe 517">
                  <a:extLst>
                    <a:ext uri="{FF2B5EF4-FFF2-40B4-BE49-F238E27FC236}">
                      <a16:creationId xmlns:a16="http://schemas.microsoft.com/office/drawing/2014/main" id="{3179CD3F-D06D-491F-AA7A-2E04B488D6E7}"/>
                    </a:ext>
                  </a:extLst>
                </p:cNvPr>
                <p:cNvGrpSpPr/>
                <p:nvPr/>
              </p:nvGrpSpPr>
              <p:grpSpPr>
                <a:xfrm>
                  <a:off x="4399348" y="4438848"/>
                  <a:ext cx="363937" cy="325485"/>
                  <a:chOff x="1508510" y="4243585"/>
                  <a:chExt cx="363937" cy="325485"/>
                </a:xfrm>
              </p:grpSpPr>
              <p:sp>
                <p:nvSpPr>
                  <p:cNvPr id="530" name="Rectangle 529">
                    <a:extLst>
                      <a:ext uri="{FF2B5EF4-FFF2-40B4-BE49-F238E27FC236}">
                        <a16:creationId xmlns:a16="http://schemas.microsoft.com/office/drawing/2014/main" id="{F4E73A17-9EFA-4CEB-B27A-A3225F040A9B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1454510" y="4299070"/>
                    <a:ext cx="324000" cy="216000"/>
                  </a:xfrm>
                  <a:prstGeom prst="rect">
                    <a:avLst/>
                  </a:prstGeom>
                  <a:no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000"/>
                  </a:p>
                </p:txBody>
              </p:sp>
              <p:sp>
                <p:nvSpPr>
                  <p:cNvPr id="531" name="Rectangle 530">
                    <a:extLst>
                      <a:ext uri="{FF2B5EF4-FFF2-40B4-BE49-F238E27FC236}">
                        <a16:creationId xmlns:a16="http://schemas.microsoft.com/office/drawing/2014/main" id="{9C5D9620-F237-40A7-866A-5D726CDDD248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1746437" y="4331835"/>
                    <a:ext cx="107549" cy="144470"/>
                  </a:xfrm>
                  <a:prstGeom prst="rect">
                    <a:avLst/>
                  </a:prstGeom>
                  <a:solidFill>
                    <a:schemeClr val="accent5"/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400"/>
                  </a:p>
                </p:txBody>
              </p:sp>
              <p:sp>
                <p:nvSpPr>
                  <p:cNvPr id="532" name="Rectangle 531">
                    <a:extLst>
                      <a:ext uri="{FF2B5EF4-FFF2-40B4-BE49-F238E27FC236}">
                        <a16:creationId xmlns:a16="http://schemas.microsoft.com/office/drawing/2014/main" id="{8340CC3A-FF96-40A8-A80A-2CC411297DE3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1746437" y="4225125"/>
                    <a:ext cx="107549" cy="144470"/>
                  </a:xfrm>
                  <a:prstGeom prst="rect">
                    <a:avLst/>
                  </a:prstGeom>
                  <a:solidFill>
                    <a:schemeClr val="accent5"/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400"/>
                  </a:p>
                </p:txBody>
              </p:sp>
              <p:sp>
                <p:nvSpPr>
                  <p:cNvPr id="533" name="Rectangle 532">
                    <a:extLst>
                      <a:ext uri="{FF2B5EF4-FFF2-40B4-BE49-F238E27FC236}">
                        <a16:creationId xmlns:a16="http://schemas.microsoft.com/office/drawing/2014/main" id="{8B8D0063-697E-407A-804B-F6A2C8948F3F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1746437" y="4438545"/>
                    <a:ext cx="107549" cy="144470"/>
                  </a:xfrm>
                  <a:prstGeom prst="rect">
                    <a:avLst/>
                  </a:prstGeom>
                  <a:solidFill>
                    <a:schemeClr val="accent5"/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400"/>
                  </a:p>
                </p:txBody>
              </p:sp>
            </p:grpSp>
            <p:grpSp>
              <p:nvGrpSpPr>
                <p:cNvPr id="519" name="Groupe 518">
                  <a:extLst>
                    <a:ext uri="{FF2B5EF4-FFF2-40B4-BE49-F238E27FC236}">
                      <a16:creationId xmlns:a16="http://schemas.microsoft.com/office/drawing/2014/main" id="{CB6A0854-72D6-42EE-821B-EB1A45EB77C9}"/>
                    </a:ext>
                  </a:extLst>
                </p:cNvPr>
                <p:cNvGrpSpPr/>
                <p:nvPr/>
              </p:nvGrpSpPr>
              <p:grpSpPr>
                <a:xfrm>
                  <a:off x="4761298" y="4438848"/>
                  <a:ext cx="363937" cy="325485"/>
                  <a:chOff x="1508510" y="4243585"/>
                  <a:chExt cx="363937" cy="325485"/>
                </a:xfrm>
              </p:grpSpPr>
              <p:sp>
                <p:nvSpPr>
                  <p:cNvPr id="526" name="Rectangle 525">
                    <a:extLst>
                      <a:ext uri="{FF2B5EF4-FFF2-40B4-BE49-F238E27FC236}">
                        <a16:creationId xmlns:a16="http://schemas.microsoft.com/office/drawing/2014/main" id="{57ECAEDB-95BE-41C9-9D4A-4ADE378F0381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1454510" y="4299070"/>
                    <a:ext cx="324000" cy="216000"/>
                  </a:xfrm>
                  <a:prstGeom prst="rect">
                    <a:avLst/>
                  </a:prstGeom>
                  <a:no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000"/>
                  </a:p>
                </p:txBody>
              </p:sp>
              <p:sp>
                <p:nvSpPr>
                  <p:cNvPr id="527" name="Rectangle 526">
                    <a:extLst>
                      <a:ext uri="{FF2B5EF4-FFF2-40B4-BE49-F238E27FC236}">
                        <a16:creationId xmlns:a16="http://schemas.microsoft.com/office/drawing/2014/main" id="{2CA6E4C6-EBE8-448B-859C-CAC014D7C7C4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1746437" y="4331835"/>
                    <a:ext cx="107549" cy="144470"/>
                  </a:xfrm>
                  <a:prstGeom prst="rect">
                    <a:avLst/>
                  </a:prstGeom>
                  <a:solidFill>
                    <a:schemeClr val="accent5"/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400"/>
                  </a:p>
                </p:txBody>
              </p:sp>
              <p:sp>
                <p:nvSpPr>
                  <p:cNvPr id="528" name="Rectangle 527">
                    <a:extLst>
                      <a:ext uri="{FF2B5EF4-FFF2-40B4-BE49-F238E27FC236}">
                        <a16:creationId xmlns:a16="http://schemas.microsoft.com/office/drawing/2014/main" id="{0B3A5141-D65E-4462-940D-44754D5E3F78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1746437" y="4225125"/>
                    <a:ext cx="107549" cy="144470"/>
                  </a:xfrm>
                  <a:prstGeom prst="rect">
                    <a:avLst/>
                  </a:prstGeom>
                  <a:solidFill>
                    <a:schemeClr val="accent5"/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400"/>
                  </a:p>
                </p:txBody>
              </p:sp>
              <p:sp>
                <p:nvSpPr>
                  <p:cNvPr id="529" name="Rectangle 528">
                    <a:extLst>
                      <a:ext uri="{FF2B5EF4-FFF2-40B4-BE49-F238E27FC236}">
                        <a16:creationId xmlns:a16="http://schemas.microsoft.com/office/drawing/2014/main" id="{CE3F744A-8857-4112-A2EA-AE106A964F33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1746437" y="4438545"/>
                    <a:ext cx="107549" cy="144470"/>
                  </a:xfrm>
                  <a:prstGeom prst="rect">
                    <a:avLst/>
                  </a:prstGeom>
                  <a:solidFill>
                    <a:schemeClr val="accent5"/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400"/>
                  </a:p>
                </p:txBody>
              </p:sp>
            </p:grpSp>
            <p:grpSp>
              <p:nvGrpSpPr>
                <p:cNvPr id="520" name="Groupe 519">
                  <a:extLst>
                    <a:ext uri="{FF2B5EF4-FFF2-40B4-BE49-F238E27FC236}">
                      <a16:creationId xmlns:a16="http://schemas.microsoft.com/office/drawing/2014/main" id="{6DC27370-DC6E-4C95-B567-B67FF5208269}"/>
                    </a:ext>
                  </a:extLst>
                </p:cNvPr>
                <p:cNvGrpSpPr/>
                <p:nvPr/>
              </p:nvGrpSpPr>
              <p:grpSpPr>
                <a:xfrm>
                  <a:off x="5118485" y="4438848"/>
                  <a:ext cx="363937" cy="325485"/>
                  <a:chOff x="1508510" y="4243585"/>
                  <a:chExt cx="363937" cy="325485"/>
                </a:xfrm>
              </p:grpSpPr>
              <p:sp>
                <p:nvSpPr>
                  <p:cNvPr id="522" name="Rectangle 521">
                    <a:extLst>
                      <a:ext uri="{FF2B5EF4-FFF2-40B4-BE49-F238E27FC236}">
                        <a16:creationId xmlns:a16="http://schemas.microsoft.com/office/drawing/2014/main" id="{31EE5BE5-2041-4BA3-A574-6D324BE41476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1454510" y="4299070"/>
                    <a:ext cx="324000" cy="216000"/>
                  </a:xfrm>
                  <a:prstGeom prst="rect">
                    <a:avLst/>
                  </a:prstGeom>
                  <a:no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000"/>
                  </a:p>
                </p:txBody>
              </p:sp>
              <p:sp>
                <p:nvSpPr>
                  <p:cNvPr id="523" name="Rectangle 522">
                    <a:extLst>
                      <a:ext uri="{FF2B5EF4-FFF2-40B4-BE49-F238E27FC236}">
                        <a16:creationId xmlns:a16="http://schemas.microsoft.com/office/drawing/2014/main" id="{A893C63D-91C1-455B-8380-02C79B6A327F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1746437" y="4331835"/>
                    <a:ext cx="107549" cy="144470"/>
                  </a:xfrm>
                  <a:prstGeom prst="rect">
                    <a:avLst/>
                  </a:prstGeom>
                  <a:solidFill>
                    <a:schemeClr val="accent5"/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400"/>
                  </a:p>
                </p:txBody>
              </p:sp>
              <p:sp>
                <p:nvSpPr>
                  <p:cNvPr id="524" name="Rectangle 523">
                    <a:extLst>
                      <a:ext uri="{FF2B5EF4-FFF2-40B4-BE49-F238E27FC236}">
                        <a16:creationId xmlns:a16="http://schemas.microsoft.com/office/drawing/2014/main" id="{DE7E1E5C-54BA-4523-82A4-46192C4929E8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1746437" y="4225125"/>
                    <a:ext cx="107549" cy="144470"/>
                  </a:xfrm>
                  <a:prstGeom prst="rect">
                    <a:avLst/>
                  </a:prstGeom>
                  <a:solidFill>
                    <a:schemeClr val="accent5"/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400"/>
                  </a:p>
                </p:txBody>
              </p:sp>
              <p:sp>
                <p:nvSpPr>
                  <p:cNvPr id="525" name="Rectangle 524">
                    <a:extLst>
                      <a:ext uri="{FF2B5EF4-FFF2-40B4-BE49-F238E27FC236}">
                        <a16:creationId xmlns:a16="http://schemas.microsoft.com/office/drawing/2014/main" id="{6D93ACDA-0F49-47B6-A6F7-A65FCD9931BC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1746437" y="4438545"/>
                    <a:ext cx="107549" cy="144470"/>
                  </a:xfrm>
                  <a:prstGeom prst="rect">
                    <a:avLst/>
                  </a:prstGeom>
                  <a:solidFill>
                    <a:schemeClr val="accent5"/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400"/>
                  </a:p>
                </p:txBody>
              </p:sp>
            </p:grpSp>
            <p:sp>
              <p:nvSpPr>
                <p:cNvPr id="521" name="Rectangle 520">
                  <a:extLst>
                    <a:ext uri="{FF2B5EF4-FFF2-40B4-BE49-F238E27FC236}">
                      <a16:creationId xmlns:a16="http://schemas.microsoft.com/office/drawing/2014/main" id="{654B0A70-EBB5-4A8E-9243-BD3B7FB444A9}"/>
                    </a:ext>
                  </a:extLst>
                </p:cNvPr>
                <p:cNvSpPr/>
                <p:nvPr/>
              </p:nvSpPr>
              <p:spPr>
                <a:xfrm>
                  <a:off x="1517312" y="2558473"/>
                  <a:ext cx="4199997" cy="1644072"/>
                </a:xfrm>
                <a:prstGeom prst="rect">
                  <a:avLst/>
                </a:prstGeom>
                <a:noFill/>
                <a:ln w="12700">
                  <a:prstDash val="sysDot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000"/>
                </a:p>
              </p:txBody>
            </p:sp>
          </p:grpSp>
          <p:grpSp>
            <p:nvGrpSpPr>
              <p:cNvPr id="211" name="Groupe 210">
                <a:extLst>
                  <a:ext uri="{FF2B5EF4-FFF2-40B4-BE49-F238E27FC236}">
                    <a16:creationId xmlns:a16="http://schemas.microsoft.com/office/drawing/2014/main" id="{F3DF3F7C-ABD3-4AF1-92D0-DEA030A4497E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 rot="16200000">
                <a:off x="3639550" y="4059756"/>
                <a:ext cx="2957310" cy="761502"/>
                <a:chOff x="787941" y="2218060"/>
                <a:chExt cx="7391136" cy="1903209"/>
              </a:xfrm>
            </p:grpSpPr>
            <p:sp>
              <p:nvSpPr>
                <p:cNvPr id="434" name="Rectangle 433">
                  <a:extLst>
                    <a:ext uri="{FF2B5EF4-FFF2-40B4-BE49-F238E27FC236}">
                      <a16:creationId xmlns:a16="http://schemas.microsoft.com/office/drawing/2014/main" id="{69BA479A-5582-4AFD-98BF-3A872C432BB9}"/>
                    </a:ext>
                  </a:extLst>
                </p:cNvPr>
                <p:cNvSpPr/>
                <p:nvPr/>
              </p:nvSpPr>
              <p:spPr>
                <a:xfrm rot="5400000">
                  <a:off x="4490381" y="-1200614"/>
                  <a:ext cx="269450" cy="7107943"/>
                </a:xfrm>
                <a:prstGeom prst="rect">
                  <a:avLst/>
                </a:prstGeom>
                <a:ln w="317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050"/>
                </a:p>
              </p:txBody>
            </p:sp>
            <p:sp>
              <p:nvSpPr>
                <p:cNvPr id="435" name="Rectangle 434">
                  <a:extLst>
                    <a:ext uri="{FF2B5EF4-FFF2-40B4-BE49-F238E27FC236}">
                      <a16:creationId xmlns:a16="http://schemas.microsoft.com/office/drawing/2014/main" id="{D036583D-2327-4204-AF17-3C7EB1A04859}"/>
                    </a:ext>
                  </a:extLst>
                </p:cNvPr>
                <p:cNvSpPr/>
                <p:nvPr/>
              </p:nvSpPr>
              <p:spPr>
                <a:xfrm rot="5400000">
                  <a:off x="3945720" y="-388431"/>
                  <a:ext cx="1260000" cy="7020000"/>
                </a:xfrm>
                <a:prstGeom prst="rect">
                  <a:avLst/>
                </a:prstGeom>
                <a:solidFill>
                  <a:schemeClr val="bg1"/>
                </a:solidFill>
                <a:ln w="3175">
                  <a:prstDash val="sysDot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050"/>
                </a:p>
              </p:txBody>
            </p:sp>
            <p:sp>
              <p:nvSpPr>
                <p:cNvPr id="436" name="Rectangle 435">
                  <a:extLst>
                    <a:ext uri="{FF2B5EF4-FFF2-40B4-BE49-F238E27FC236}">
                      <a16:creationId xmlns:a16="http://schemas.microsoft.com/office/drawing/2014/main" id="{FC412190-D58E-4832-AF27-87EC5413CF26}"/>
                    </a:ext>
                  </a:extLst>
                </p:cNvPr>
                <p:cNvSpPr/>
                <p:nvPr/>
              </p:nvSpPr>
              <p:spPr>
                <a:xfrm rot="5400000">
                  <a:off x="22666" y="2983335"/>
                  <a:ext cx="1800000" cy="269450"/>
                </a:xfrm>
                <a:prstGeom prst="rect">
                  <a:avLst/>
                </a:prstGeom>
                <a:ln w="317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050"/>
                </a:p>
              </p:txBody>
            </p:sp>
            <p:sp>
              <p:nvSpPr>
                <p:cNvPr id="437" name="Rectangle 436">
                  <a:extLst>
                    <a:ext uri="{FF2B5EF4-FFF2-40B4-BE49-F238E27FC236}">
                      <a16:creationId xmlns:a16="http://schemas.microsoft.com/office/drawing/2014/main" id="{79163E19-3696-47BE-B889-7AD606CCD16A}"/>
                    </a:ext>
                  </a:extLst>
                </p:cNvPr>
                <p:cNvSpPr/>
                <p:nvPr/>
              </p:nvSpPr>
              <p:spPr>
                <a:xfrm rot="5400000">
                  <a:off x="1834787" y="3026082"/>
                  <a:ext cx="269450" cy="359266"/>
                </a:xfrm>
                <a:prstGeom prst="rect">
                  <a:avLst/>
                </a:prstGeom>
                <a:solidFill>
                  <a:srgbClr val="FFC000"/>
                </a:solidFill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600"/>
                </a:p>
              </p:txBody>
            </p:sp>
            <p:sp>
              <p:nvSpPr>
                <p:cNvPr id="438" name="Rectangle 437">
                  <a:extLst>
                    <a:ext uri="{FF2B5EF4-FFF2-40B4-BE49-F238E27FC236}">
                      <a16:creationId xmlns:a16="http://schemas.microsoft.com/office/drawing/2014/main" id="{05AA6023-A28B-484F-82D2-69591AA8FB6E}"/>
                    </a:ext>
                  </a:extLst>
                </p:cNvPr>
                <p:cNvSpPr/>
                <p:nvPr/>
              </p:nvSpPr>
              <p:spPr>
                <a:xfrm rot="5400000">
                  <a:off x="2433002" y="2792559"/>
                  <a:ext cx="269450" cy="826313"/>
                </a:xfrm>
                <a:prstGeom prst="rect">
                  <a:avLst/>
                </a:prstGeom>
                <a:solidFill>
                  <a:schemeClr val="accent2"/>
                </a:solidFill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600"/>
                </a:p>
              </p:txBody>
            </p:sp>
            <p:sp>
              <p:nvSpPr>
                <p:cNvPr id="439" name="Rectangle 438">
                  <a:extLst>
                    <a:ext uri="{FF2B5EF4-FFF2-40B4-BE49-F238E27FC236}">
                      <a16:creationId xmlns:a16="http://schemas.microsoft.com/office/drawing/2014/main" id="{E02788B2-DDA4-4F41-B243-44F3910A5818}"/>
                    </a:ext>
                  </a:extLst>
                </p:cNvPr>
                <p:cNvSpPr/>
                <p:nvPr/>
              </p:nvSpPr>
              <p:spPr>
                <a:xfrm rot="5400000">
                  <a:off x="1516885" y="3070991"/>
                  <a:ext cx="269450" cy="269450"/>
                </a:xfrm>
                <a:prstGeom prst="rect">
                  <a:avLst/>
                </a:prstGeom>
                <a:solidFill>
                  <a:srgbClr val="FFFF00"/>
                </a:solidFill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600"/>
                </a:p>
              </p:txBody>
            </p:sp>
            <p:sp>
              <p:nvSpPr>
                <p:cNvPr id="440" name="Rectangle 439">
                  <a:extLst>
                    <a:ext uri="{FF2B5EF4-FFF2-40B4-BE49-F238E27FC236}">
                      <a16:creationId xmlns:a16="http://schemas.microsoft.com/office/drawing/2014/main" id="{348ED556-1AB5-4628-8D4B-1D424148D93E}"/>
                    </a:ext>
                  </a:extLst>
                </p:cNvPr>
                <p:cNvSpPr/>
                <p:nvPr/>
              </p:nvSpPr>
              <p:spPr>
                <a:xfrm rot="5400000">
                  <a:off x="3052550" y="3008119"/>
                  <a:ext cx="269450" cy="395193"/>
                </a:xfrm>
                <a:prstGeom prst="rect">
                  <a:avLst/>
                </a:prstGeom>
                <a:solidFill>
                  <a:srgbClr val="FF00FF"/>
                </a:solidFill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600"/>
                </a:p>
              </p:txBody>
            </p:sp>
            <p:sp>
              <p:nvSpPr>
                <p:cNvPr id="441" name="Rectangle 440">
                  <a:extLst>
                    <a:ext uri="{FF2B5EF4-FFF2-40B4-BE49-F238E27FC236}">
                      <a16:creationId xmlns:a16="http://schemas.microsoft.com/office/drawing/2014/main" id="{18F9F550-95A1-44D1-BF99-88A759E4AFC5}"/>
                    </a:ext>
                  </a:extLst>
                </p:cNvPr>
                <p:cNvSpPr/>
                <p:nvPr/>
              </p:nvSpPr>
              <p:spPr>
                <a:xfrm rot="5400000">
                  <a:off x="3753233" y="2710715"/>
                  <a:ext cx="269450" cy="990000"/>
                </a:xfrm>
                <a:prstGeom prst="rect">
                  <a:avLst/>
                </a:prstGeom>
                <a:solidFill>
                  <a:srgbClr val="FF6699"/>
                </a:solidFill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600"/>
                </a:p>
              </p:txBody>
            </p:sp>
            <p:sp>
              <p:nvSpPr>
                <p:cNvPr id="442" name="Rectangle 441">
                  <a:extLst>
                    <a:ext uri="{FF2B5EF4-FFF2-40B4-BE49-F238E27FC236}">
                      <a16:creationId xmlns:a16="http://schemas.microsoft.com/office/drawing/2014/main" id="{54BE073D-7FDA-4A79-A0FB-F39868C0D719}"/>
                    </a:ext>
                  </a:extLst>
                </p:cNvPr>
                <p:cNvSpPr/>
                <p:nvPr/>
              </p:nvSpPr>
              <p:spPr>
                <a:xfrm rot="5400000">
                  <a:off x="4882502" y="2575715"/>
                  <a:ext cx="269450" cy="1260000"/>
                </a:xfrm>
                <a:prstGeom prst="rect">
                  <a:avLst/>
                </a:prstGeom>
                <a:solidFill>
                  <a:srgbClr val="FF6699"/>
                </a:solidFill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600"/>
                </a:p>
              </p:txBody>
            </p:sp>
            <p:sp>
              <p:nvSpPr>
                <p:cNvPr id="443" name="Rectangle 442">
                  <a:extLst>
                    <a:ext uri="{FF2B5EF4-FFF2-40B4-BE49-F238E27FC236}">
                      <a16:creationId xmlns:a16="http://schemas.microsoft.com/office/drawing/2014/main" id="{F8AF86F1-8112-43E1-A957-ACD881B7CBCC}"/>
                    </a:ext>
                  </a:extLst>
                </p:cNvPr>
                <p:cNvSpPr/>
                <p:nvPr/>
              </p:nvSpPr>
              <p:spPr>
                <a:xfrm>
                  <a:off x="1507787" y="2565774"/>
                  <a:ext cx="5580000" cy="1116000"/>
                </a:xfrm>
                <a:prstGeom prst="rect">
                  <a:avLst/>
                </a:prstGeom>
                <a:noFill/>
                <a:ln w="12700">
                  <a:prstDash val="sysDot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050"/>
                </a:p>
              </p:txBody>
            </p:sp>
            <p:sp>
              <p:nvSpPr>
                <p:cNvPr id="444" name="Rectangle 443">
                  <a:extLst>
                    <a:ext uri="{FF2B5EF4-FFF2-40B4-BE49-F238E27FC236}">
                      <a16:creationId xmlns:a16="http://schemas.microsoft.com/office/drawing/2014/main" id="{1A99EE5F-834F-4DAB-AA3D-921401F19820}"/>
                    </a:ext>
                  </a:extLst>
                </p:cNvPr>
                <p:cNvSpPr/>
                <p:nvPr/>
              </p:nvSpPr>
              <p:spPr>
                <a:xfrm>
                  <a:off x="7091736" y="2489574"/>
                  <a:ext cx="990000" cy="1260000"/>
                </a:xfrm>
                <a:prstGeom prst="rect">
                  <a:avLst/>
                </a:prstGeom>
                <a:noFill/>
                <a:ln w="12700">
                  <a:prstDash val="sysDot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050"/>
                </a:p>
              </p:txBody>
            </p:sp>
            <p:sp>
              <p:nvSpPr>
                <p:cNvPr id="445" name="ZoneTexte 444">
                  <a:extLst>
                    <a:ext uri="{FF2B5EF4-FFF2-40B4-BE49-F238E27FC236}">
                      <a16:creationId xmlns:a16="http://schemas.microsoft.com/office/drawing/2014/main" id="{4DBDAA53-28B7-46EF-920F-D063D612EA2F}"/>
                    </a:ext>
                  </a:extLst>
                </p:cNvPr>
                <p:cNvSpPr txBox="1"/>
                <p:nvPr/>
              </p:nvSpPr>
              <p:spPr>
                <a:xfrm>
                  <a:off x="1414563" y="2517111"/>
                  <a:ext cx="1158636" cy="499993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700" dirty="0">
                      <a:solidFill>
                        <a:schemeClr val="accent1"/>
                      </a:solidFill>
                    </a:rPr>
                    <a:t>Zone 1</a:t>
                  </a:r>
                </a:p>
              </p:txBody>
            </p:sp>
            <p:sp>
              <p:nvSpPr>
                <p:cNvPr id="446" name="ZoneTexte 445">
                  <a:extLst>
                    <a:ext uri="{FF2B5EF4-FFF2-40B4-BE49-F238E27FC236}">
                      <a16:creationId xmlns:a16="http://schemas.microsoft.com/office/drawing/2014/main" id="{61F98AB3-816A-43D8-BB17-C63A75CD7FF0}"/>
                    </a:ext>
                  </a:extLst>
                </p:cNvPr>
                <p:cNvSpPr txBox="1"/>
                <p:nvPr/>
              </p:nvSpPr>
              <p:spPr>
                <a:xfrm>
                  <a:off x="6924217" y="2433289"/>
                  <a:ext cx="1158636" cy="49999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700" dirty="0">
                      <a:solidFill>
                        <a:schemeClr val="accent1"/>
                      </a:solidFill>
                    </a:rPr>
                    <a:t>Zone 2</a:t>
                  </a:r>
                </a:p>
              </p:txBody>
            </p:sp>
            <p:sp>
              <p:nvSpPr>
                <p:cNvPr id="447" name="Rectangle 446">
                  <a:extLst>
                    <a:ext uri="{FF2B5EF4-FFF2-40B4-BE49-F238E27FC236}">
                      <a16:creationId xmlns:a16="http://schemas.microsoft.com/office/drawing/2014/main" id="{989B1EAE-80C5-4987-A329-EB302F77827B}"/>
                    </a:ext>
                  </a:extLst>
                </p:cNvPr>
                <p:cNvSpPr/>
                <p:nvPr/>
              </p:nvSpPr>
              <p:spPr>
                <a:xfrm rot="5400000">
                  <a:off x="697666" y="2637340"/>
                  <a:ext cx="450000" cy="269450"/>
                </a:xfrm>
                <a:prstGeom prst="rect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 w="317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050"/>
                </a:p>
              </p:txBody>
            </p:sp>
            <p:sp>
              <p:nvSpPr>
                <p:cNvPr id="448" name="ZoneTexte 447">
                  <a:extLst>
                    <a:ext uri="{FF2B5EF4-FFF2-40B4-BE49-F238E27FC236}">
                      <a16:creationId xmlns:a16="http://schemas.microsoft.com/office/drawing/2014/main" id="{D22F8813-7E0B-4916-8080-82DBCC43AF30}"/>
                    </a:ext>
                  </a:extLst>
                </p:cNvPr>
                <p:cNvSpPr txBox="1"/>
                <p:nvPr/>
              </p:nvSpPr>
              <p:spPr>
                <a:xfrm>
                  <a:off x="4309471" y="3299003"/>
                  <a:ext cx="1290848" cy="346148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3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XDTL-7m (25 MeV)</a:t>
                  </a:r>
                </a:p>
              </p:txBody>
            </p:sp>
            <p:sp>
              <p:nvSpPr>
                <p:cNvPr id="449" name="ZoneTexte 448">
                  <a:extLst>
                    <a:ext uri="{FF2B5EF4-FFF2-40B4-BE49-F238E27FC236}">
                      <a16:creationId xmlns:a16="http://schemas.microsoft.com/office/drawing/2014/main" id="{09205CBB-8AEE-4497-B816-9B62A6118AA4}"/>
                    </a:ext>
                  </a:extLst>
                </p:cNvPr>
                <p:cNvSpPr txBox="1"/>
                <p:nvPr/>
              </p:nvSpPr>
              <p:spPr>
                <a:xfrm>
                  <a:off x="3265561" y="2815116"/>
                  <a:ext cx="1370976" cy="346148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3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XDTL-5.5m (12 MeV)</a:t>
                  </a:r>
                </a:p>
              </p:txBody>
            </p:sp>
            <p:sp>
              <p:nvSpPr>
                <p:cNvPr id="450" name="ZoneTexte 449">
                  <a:extLst>
                    <a:ext uri="{FF2B5EF4-FFF2-40B4-BE49-F238E27FC236}">
                      <a16:creationId xmlns:a16="http://schemas.microsoft.com/office/drawing/2014/main" id="{59931CD5-970E-4897-8768-F0D85086FBD4}"/>
                    </a:ext>
                  </a:extLst>
                </p:cNvPr>
                <p:cNvSpPr txBox="1"/>
                <p:nvPr/>
              </p:nvSpPr>
              <p:spPr>
                <a:xfrm>
                  <a:off x="2001081" y="2809199"/>
                  <a:ext cx="1358957" cy="346148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3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RFQ-4.6m (3.6 MeV)</a:t>
                  </a:r>
                </a:p>
              </p:txBody>
            </p:sp>
            <p:sp>
              <p:nvSpPr>
                <p:cNvPr id="451" name="ZoneTexte 450">
                  <a:extLst>
                    <a:ext uri="{FF2B5EF4-FFF2-40B4-BE49-F238E27FC236}">
                      <a16:creationId xmlns:a16="http://schemas.microsoft.com/office/drawing/2014/main" id="{9EEA9A46-A68A-4E62-8A8A-9F3568CE6EBF}"/>
                    </a:ext>
                  </a:extLst>
                </p:cNvPr>
                <p:cNvSpPr txBox="1"/>
                <p:nvPr/>
              </p:nvSpPr>
              <p:spPr>
                <a:xfrm>
                  <a:off x="2910978" y="3313348"/>
                  <a:ext cx="1423057" cy="346148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3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MEBT-2.2m (3.6 MeV)</a:t>
                  </a:r>
                </a:p>
              </p:txBody>
            </p:sp>
            <p:sp>
              <p:nvSpPr>
                <p:cNvPr id="452" name="ZoneTexte 451">
                  <a:extLst>
                    <a:ext uri="{FF2B5EF4-FFF2-40B4-BE49-F238E27FC236}">
                      <a16:creationId xmlns:a16="http://schemas.microsoft.com/office/drawing/2014/main" id="{1B8A95D5-5E56-454B-8C6B-0B2C9D3B58C7}"/>
                    </a:ext>
                  </a:extLst>
                </p:cNvPr>
                <p:cNvSpPr txBox="1"/>
                <p:nvPr/>
              </p:nvSpPr>
              <p:spPr>
                <a:xfrm>
                  <a:off x="1440767" y="3298554"/>
                  <a:ext cx="1703502" cy="346148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3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SRC+LEBT-3.5m (0.75 MeV)</a:t>
                  </a:r>
                </a:p>
              </p:txBody>
            </p:sp>
            <p:sp>
              <p:nvSpPr>
                <p:cNvPr id="453" name="ZoneTexte 452">
                  <a:extLst>
                    <a:ext uri="{FF2B5EF4-FFF2-40B4-BE49-F238E27FC236}">
                      <a16:creationId xmlns:a16="http://schemas.microsoft.com/office/drawing/2014/main" id="{763CE08E-9004-4DB2-9436-CBB33CA05EF0}"/>
                    </a:ext>
                  </a:extLst>
                </p:cNvPr>
                <p:cNvSpPr txBox="1"/>
                <p:nvPr/>
              </p:nvSpPr>
              <p:spPr>
                <a:xfrm>
                  <a:off x="1425077" y="3520037"/>
                  <a:ext cx="1378988" cy="346148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3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LINAC-31m (40 MeV)</a:t>
                  </a:r>
                </a:p>
              </p:txBody>
            </p:sp>
            <p:sp>
              <p:nvSpPr>
                <p:cNvPr id="454" name="Rectangle 453">
                  <a:extLst>
                    <a:ext uri="{FF2B5EF4-FFF2-40B4-BE49-F238E27FC236}">
                      <a16:creationId xmlns:a16="http://schemas.microsoft.com/office/drawing/2014/main" id="{8073970A-85DF-482E-A744-65B3659BF6C8}"/>
                    </a:ext>
                  </a:extLst>
                </p:cNvPr>
                <p:cNvSpPr/>
                <p:nvPr/>
              </p:nvSpPr>
              <p:spPr>
                <a:xfrm>
                  <a:off x="1060314" y="2487952"/>
                  <a:ext cx="450000" cy="1260000"/>
                </a:xfrm>
                <a:prstGeom prst="rect">
                  <a:avLst/>
                </a:prstGeom>
                <a:noFill/>
                <a:ln w="12700">
                  <a:prstDash val="sysDot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050"/>
                </a:p>
              </p:txBody>
            </p:sp>
            <p:sp>
              <p:nvSpPr>
                <p:cNvPr id="455" name="ZoneTexte 454">
                  <a:extLst>
                    <a:ext uri="{FF2B5EF4-FFF2-40B4-BE49-F238E27FC236}">
                      <a16:creationId xmlns:a16="http://schemas.microsoft.com/office/drawing/2014/main" id="{C600C43B-E73C-4781-9284-3FCAA0EA3E53}"/>
                    </a:ext>
                  </a:extLst>
                </p:cNvPr>
                <p:cNvSpPr txBox="1"/>
                <p:nvPr/>
              </p:nvSpPr>
              <p:spPr>
                <a:xfrm rot="5400000">
                  <a:off x="704432" y="2621417"/>
                  <a:ext cx="1158637" cy="4615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600" dirty="0">
                      <a:solidFill>
                        <a:schemeClr val="accent1"/>
                      </a:solidFill>
                    </a:rPr>
                    <a:t>Zone 3</a:t>
                  </a:r>
                </a:p>
              </p:txBody>
            </p:sp>
            <p:sp>
              <p:nvSpPr>
                <p:cNvPr id="456" name="ZoneTexte 455">
                  <a:extLst>
                    <a:ext uri="{FF2B5EF4-FFF2-40B4-BE49-F238E27FC236}">
                      <a16:creationId xmlns:a16="http://schemas.microsoft.com/office/drawing/2014/main" id="{2D5E8219-2B2F-4328-9F07-36ADFADC3A53}"/>
                    </a:ext>
                  </a:extLst>
                </p:cNvPr>
                <p:cNvSpPr txBox="1"/>
                <p:nvPr/>
              </p:nvSpPr>
              <p:spPr>
                <a:xfrm>
                  <a:off x="4100614" y="2412334"/>
                  <a:ext cx="1158636" cy="499993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700" dirty="0">
                      <a:solidFill>
                        <a:schemeClr val="accent1"/>
                      </a:solidFill>
                    </a:rPr>
                    <a:t>Zone 4</a:t>
                  </a:r>
                </a:p>
              </p:txBody>
            </p:sp>
            <p:sp>
              <p:nvSpPr>
                <p:cNvPr id="457" name="ZoneTexte 456">
                  <a:extLst>
                    <a:ext uri="{FF2B5EF4-FFF2-40B4-BE49-F238E27FC236}">
                      <a16:creationId xmlns:a16="http://schemas.microsoft.com/office/drawing/2014/main" id="{339A8269-843D-414A-AFB4-95012D78279E}"/>
                    </a:ext>
                  </a:extLst>
                </p:cNvPr>
                <p:cNvSpPr txBox="1"/>
                <p:nvPr/>
              </p:nvSpPr>
              <p:spPr>
                <a:xfrm>
                  <a:off x="4091089" y="3460084"/>
                  <a:ext cx="1158636" cy="499993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700" dirty="0">
                      <a:solidFill>
                        <a:schemeClr val="accent1"/>
                      </a:solidFill>
                    </a:rPr>
                    <a:t>Zone 4</a:t>
                  </a:r>
                </a:p>
              </p:txBody>
            </p:sp>
            <p:sp>
              <p:nvSpPr>
                <p:cNvPr id="458" name="ZoneTexte 457">
                  <a:extLst>
                    <a:ext uri="{FF2B5EF4-FFF2-40B4-BE49-F238E27FC236}">
                      <a16:creationId xmlns:a16="http://schemas.microsoft.com/office/drawing/2014/main" id="{6EABCAD3-6D56-46DE-8E6B-681495937AF5}"/>
                    </a:ext>
                  </a:extLst>
                </p:cNvPr>
                <p:cNvSpPr txBox="1"/>
                <p:nvPr/>
              </p:nvSpPr>
              <p:spPr>
                <a:xfrm>
                  <a:off x="5741917" y="3259797"/>
                  <a:ext cx="1158636" cy="461533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600" dirty="0">
                      <a:solidFill>
                        <a:schemeClr val="accent1"/>
                      </a:solidFill>
                    </a:rPr>
                    <a:t>315 cm</a:t>
                  </a:r>
                </a:p>
              </p:txBody>
            </p:sp>
            <p:cxnSp>
              <p:nvCxnSpPr>
                <p:cNvPr id="459" name="Connecteur droit avec flèche 458">
                  <a:extLst>
                    <a:ext uri="{FF2B5EF4-FFF2-40B4-BE49-F238E27FC236}">
                      <a16:creationId xmlns:a16="http://schemas.microsoft.com/office/drawing/2014/main" id="{D821EC2B-1492-48F2-96A8-A308ABE2FEED}"/>
                    </a:ext>
                  </a:extLst>
                </p:cNvPr>
                <p:cNvCxnSpPr/>
                <p:nvPr/>
              </p:nvCxnSpPr>
              <p:spPr>
                <a:xfrm>
                  <a:off x="5800165" y="3200400"/>
                  <a:ext cx="0" cy="564776"/>
                </a:xfrm>
                <a:prstGeom prst="straightConnector1">
                  <a:avLst/>
                </a:prstGeom>
                <a:ln w="3175">
                  <a:headEnd type="triangle"/>
                  <a:tailEnd type="triangl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60" name="Rectangle 459">
                  <a:extLst>
                    <a:ext uri="{FF2B5EF4-FFF2-40B4-BE49-F238E27FC236}">
                      <a16:creationId xmlns:a16="http://schemas.microsoft.com/office/drawing/2014/main" id="{E1931F66-679B-4B22-A76F-1DE4C32D06D6}"/>
                    </a:ext>
                  </a:extLst>
                </p:cNvPr>
                <p:cNvSpPr/>
                <p:nvPr/>
              </p:nvSpPr>
              <p:spPr>
                <a:xfrm rot="5400000">
                  <a:off x="6230974" y="2484705"/>
                  <a:ext cx="269450" cy="1440000"/>
                </a:xfrm>
                <a:prstGeom prst="rect">
                  <a:avLst/>
                </a:prstGeom>
                <a:solidFill>
                  <a:srgbClr val="FF6699">
                    <a:alpha val="40000"/>
                  </a:srgbClr>
                </a:solidFill>
                <a:ln w="9525">
                  <a:solidFill>
                    <a:schemeClr val="tx1"/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600"/>
                </a:p>
              </p:txBody>
            </p:sp>
            <p:sp>
              <p:nvSpPr>
                <p:cNvPr id="461" name="ZoneTexte 460">
                  <a:extLst>
                    <a:ext uri="{FF2B5EF4-FFF2-40B4-BE49-F238E27FC236}">
                      <a16:creationId xmlns:a16="http://schemas.microsoft.com/office/drawing/2014/main" id="{C12F3A90-443A-4533-994B-CB161123F811}"/>
                    </a:ext>
                  </a:extLst>
                </p:cNvPr>
                <p:cNvSpPr txBox="1"/>
                <p:nvPr/>
              </p:nvSpPr>
              <p:spPr>
                <a:xfrm>
                  <a:off x="5573497" y="2908476"/>
                  <a:ext cx="1290848" cy="346148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3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XDTL-8m (40 MeV)</a:t>
                  </a:r>
                </a:p>
              </p:txBody>
            </p:sp>
            <p:sp>
              <p:nvSpPr>
                <p:cNvPr id="462" name="Rectangle 461">
                  <a:extLst>
                    <a:ext uri="{FF2B5EF4-FFF2-40B4-BE49-F238E27FC236}">
                      <a16:creationId xmlns:a16="http://schemas.microsoft.com/office/drawing/2014/main" id="{5B09AEA1-402F-40E5-9208-333DE5AC5A00}"/>
                    </a:ext>
                  </a:extLst>
                </p:cNvPr>
                <p:cNvSpPr/>
                <p:nvPr/>
              </p:nvSpPr>
              <p:spPr>
                <a:xfrm rot="5400000">
                  <a:off x="4212773" y="593308"/>
                  <a:ext cx="269450" cy="6568101"/>
                </a:xfrm>
                <a:prstGeom prst="rect">
                  <a:avLst/>
                </a:prstGeom>
                <a:ln w="317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050"/>
                </a:p>
              </p:txBody>
            </p:sp>
            <p:cxnSp>
              <p:nvCxnSpPr>
                <p:cNvPr id="463" name="Connecteur droit avec flèche 462">
                  <a:extLst>
                    <a:ext uri="{FF2B5EF4-FFF2-40B4-BE49-F238E27FC236}">
                      <a16:creationId xmlns:a16="http://schemas.microsoft.com/office/drawing/2014/main" id="{1D8C5005-7496-411B-B241-AB2C9DADA31E}"/>
                    </a:ext>
                  </a:extLst>
                </p:cNvPr>
                <p:cNvCxnSpPr/>
                <p:nvPr/>
              </p:nvCxnSpPr>
              <p:spPr>
                <a:xfrm rot="5400000">
                  <a:off x="1384219" y="2879028"/>
                  <a:ext cx="0" cy="629819"/>
                </a:xfrm>
                <a:prstGeom prst="straightConnector1">
                  <a:avLst/>
                </a:prstGeom>
                <a:ln w="3175">
                  <a:headEnd type="triangle"/>
                  <a:tailEnd type="triangl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64" name="ZoneTexte 463">
                  <a:extLst>
                    <a:ext uri="{FF2B5EF4-FFF2-40B4-BE49-F238E27FC236}">
                      <a16:creationId xmlns:a16="http://schemas.microsoft.com/office/drawing/2014/main" id="{66D3691C-F85B-4F8D-A2CD-3DFB4A23FB95}"/>
                    </a:ext>
                  </a:extLst>
                </p:cNvPr>
                <p:cNvSpPr txBox="1"/>
                <p:nvPr/>
              </p:nvSpPr>
              <p:spPr>
                <a:xfrm rot="5400000">
                  <a:off x="1107142" y="3311185"/>
                  <a:ext cx="1158637" cy="4615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600" dirty="0">
                      <a:solidFill>
                        <a:schemeClr val="accent1"/>
                      </a:solidFill>
                    </a:rPr>
                    <a:t>350 cm</a:t>
                  </a:r>
                </a:p>
              </p:txBody>
            </p:sp>
            <p:sp>
              <p:nvSpPr>
                <p:cNvPr id="465" name="ZoneTexte 464">
                  <a:extLst>
                    <a:ext uri="{FF2B5EF4-FFF2-40B4-BE49-F238E27FC236}">
                      <a16:creationId xmlns:a16="http://schemas.microsoft.com/office/drawing/2014/main" id="{FB896270-2A5E-4529-B4D3-32838CE19BAF}"/>
                    </a:ext>
                  </a:extLst>
                </p:cNvPr>
                <p:cNvSpPr txBox="1"/>
                <p:nvPr/>
              </p:nvSpPr>
              <p:spPr>
                <a:xfrm rot="5400000">
                  <a:off x="821475" y="2977906"/>
                  <a:ext cx="1158637" cy="4615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600" dirty="0">
                      <a:solidFill>
                        <a:schemeClr val="accent1"/>
                      </a:solidFill>
                    </a:rPr>
                    <a:t>350 cm</a:t>
                  </a:r>
                </a:p>
              </p:txBody>
            </p:sp>
          </p:grpSp>
          <p:grpSp>
            <p:nvGrpSpPr>
              <p:cNvPr id="212" name="Groupe 211">
                <a:extLst>
                  <a:ext uri="{FF2B5EF4-FFF2-40B4-BE49-F238E27FC236}">
                    <a16:creationId xmlns:a16="http://schemas.microsoft.com/office/drawing/2014/main" id="{7BA82579-3BF8-4A2A-A021-20AE06FBA530}"/>
                  </a:ext>
                </a:extLst>
              </p:cNvPr>
              <p:cNvGrpSpPr/>
              <p:nvPr/>
            </p:nvGrpSpPr>
            <p:grpSpPr>
              <a:xfrm rot="16200000">
                <a:off x="5333649" y="5537947"/>
                <a:ext cx="186937" cy="352912"/>
                <a:chOff x="6712715" y="5481253"/>
                <a:chExt cx="186937" cy="352912"/>
              </a:xfrm>
            </p:grpSpPr>
            <p:sp>
              <p:nvSpPr>
                <p:cNvPr id="427" name="Rectangle 426">
                  <a:extLst>
                    <a:ext uri="{FF2B5EF4-FFF2-40B4-BE49-F238E27FC236}">
                      <a16:creationId xmlns:a16="http://schemas.microsoft.com/office/drawing/2014/main" id="{762AF189-732A-4D99-8B30-82DDEA4301FE}"/>
                    </a:ext>
                  </a:extLst>
                </p:cNvPr>
                <p:cNvSpPr/>
                <p:nvPr/>
              </p:nvSpPr>
              <p:spPr>
                <a:xfrm>
                  <a:off x="6712716" y="5542674"/>
                  <a:ext cx="145254" cy="72000"/>
                </a:xfrm>
                <a:prstGeom prst="rect">
                  <a:avLst/>
                </a:prstGeom>
                <a:solidFill>
                  <a:schemeClr val="bg1"/>
                </a:solidFill>
                <a:ln w="31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000"/>
                </a:p>
              </p:txBody>
            </p:sp>
            <p:sp>
              <p:nvSpPr>
                <p:cNvPr id="428" name="Rectangle 427">
                  <a:extLst>
                    <a:ext uri="{FF2B5EF4-FFF2-40B4-BE49-F238E27FC236}">
                      <a16:creationId xmlns:a16="http://schemas.microsoft.com/office/drawing/2014/main" id="{CD6EEF61-8764-453D-9FF3-30645832A42F}"/>
                    </a:ext>
                  </a:extLst>
                </p:cNvPr>
                <p:cNvSpPr/>
                <p:nvPr/>
              </p:nvSpPr>
              <p:spPr>
                <a:xfrm>
                  <a:off x="6785077" y="5496363"/>
                  <a:ext cx="71992" cy="43195"/>
                </a:xfrm>
                <a:prstGeom prst="rect">
                  <a:avLst/>
                </a:prstGeom>
                <a:ln w="317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000"/>
                </a:p>
              </p:txBody>
            </p:sp>
            <p:sp>
              <p:nvSpPr>
                <p:cNvPr id="429" name="Rectangle 428">
                  <a:extLst>
                    <a:ext uri="{FF2B5EF4-FFF2-40B4-BE49-F238E27FC236}">
                      <a16:creationId xmlns:a16="http://schemas.microsoft.com/office/drawing/2014/main" id="{9A9E30DD-553A-4FCF-8997-33339C0AAA33}"/>
                    </a:ext>
                  </a:extLst>
                </p:cNvPr>
                <p:cNvSpPr>
                  <a:spLocks/>
                </p:cNvSpPr>
                <p:nvPr/>
              </p:nvSpPr>
              <p:spPr>
                <a:xfrm>
                  <a:off x="6739775" y="5618165"/>
                  <a:ext cx="43200" cy="216000"/>
                </a:xfrm>
                <a:prstGeom prst="rect">
                  <a:avLst/>
                </a:prstGeom>
                <a:ln w="317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000"/>
                </a:p>
              </p:txBody>
            </p:sp>
            <p:sp>
              <p:nvSpPr>
                <p:cNvPr id="430" name="Rectangle 429">
                  <a:extLst>
                    <a:ext uri="{FF2B5EF4-FFF2-40B4-BE49-F238E27FC236}">
                      <a16:creationId xmlns:a16="http://schemas.microsoft.com/office/drawing/2014/main" id="{FD1299A5-34F5-425D-9B94-29E3CB6AC272}"/>
                    </a:ext>
                  </a:extLst>
                </p:cNvPr>
                <p:cNvSpPr/>
                <p:nvPr/>
              </p:nvSpPr>
              <p:spPr>
                <a:xfrm>
                  <a:off x="6784052" y="5571744"/>
                  <a:ext cx="71992" cy="187396"/>
                </a:xfrm>
                <a:prstGeom prst="rect">
                  <a:avLst/>
                </a:prstGeom>
                <a:solidFill>
                  <a:schemeClr val="bg1"/>
                </a:solidFill>
                <a:ln w="31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000"/>
                </a:p>
              </p:txBody>
            </p:sp>
            <p:sp>
              <p:nvSpPr>
                <p:cNvPr id="431" name="Rectangle 430">
                  <a:extLst>
                    <a:ext uri="{FF2B5EF4-FFF2-40B4-BE49-F238E27FC236}">
                      <a16:creationId xmlns:a16="http://schemas.microsoft.com/office/drawing/2014/main" id="{81D32F6C-112B-4DDD-9E18-AABB05BC4BB9}"/>
                    </a:ext>
                  </a:extLst>
                </p:cNvPr>
                <p:cNvSpPr/>
                <p:nvPr/>
              </p:nvSpPr>
              <p:spPr>
                <a:xfrm>
                  <a:off x="6784053" y="5758394"/>
                  <a:ext cx="78681" cy="71992"/>
                </a:xfrm>
                <a:prstGeom prst="rect">
                  <a:avLst/>
                </a:prstGeom>
                <a:solidFill>
                  <a:schemeClr val="bg1"/>
                </a:solidFill>
                <a:ln w="31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000"/>
                </a:p>
              </p:txBody>
            </p:sp>
            <p:sp>
              <p:nvSpPr>
                <p:cNvPr id="432" name="Rectangle 431">
                  <a:extLst>
                    <a:ext uri="{FF2B5EF4-FFF2-40B4-BE49-F238E27FC236}">
                      <a16:creationId xmlns:a16="http://schemas.microsoft.com/office/drawing/2014/main" id="{1E1D92BF-7004-4851-BB18-4549BD86307C}"/>
                    </a:ext>
                  </a:extLst>
                </p:cNvPr>
                <p:cNvSpPr>
                  <a:spLocks/>
                </p:cNvSpPr>
                <p:nvPr/>
              </p:nvSpPr>
              <p:spPr>
                <a:xfrm>
                  <a:off x="6856457" y="5494349"/>
                  <a:ext cx="43195" cy="252000"/>
                </a:xfrm>
                <a:prstGeom prst="rect">
                  <a:avLst/>
                </a:prstGeom>
                <a:ln w="317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000"/>
                </a:p>
              </p:txBody>
            </p:sp>
            <p:sp>
              <p:nvSpPr>
                <p:cNvPr id="433" name="Rectangle 432">
                  <a:extLst>
                    <a:ext uri="{FF2B5EF4-FFF2-40B4-BE49-F238E27FC236}">
                      <a16:creationId xmlns:a16="http://schemas.microsoft.com/office/drawing/2014/main" id="{E513177B-CFBA-4CF2-A52A-4EF8088B0FDE}"/>
                    </a:ext>
                  </a:extLst>
                </p:cNvPr>
                <p:cNvSpPr/>
                <p:nvPr/>
              </p:nvSpPr>
              <p:spPr>
                <a:xfrm>
                  <a:off x="6712715" y="5481253"/>
                  <a:ext cx="73816" cy="130968"/>
                </a:xfrm>
                <a:prstGeom prst="rect">
                  <a:avLst/>
                </a:prstGeom>
                <a:solidFill>
                  <a:schemeClr val="bg1"/>
                </a:solidFill>
                <a:ln w="31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000"/>
                </a:p>
              </p:txBody>
            </p:sp>
          </p:grpSp>
          <p:sp>
            <p:nvSpPr>
              <p:cNvPr id="213" name="Rectangle 212">
                <a:extLst>
                  <a:ext uri="{FF2B5EF4-FFF2-40B4-BE49-F238E27FC236}">
                    <a16:creationId xmlns:a16="http://schemas.microsoft.com/office/drawing/2014/main" id="{813E9AA5-E924-410D-B868-AAC74F9AC7B6}"/>
                  </a:ext>
                </a:extLst>
              </p:cNvPr>
              <p:cNvSpPr/>
              <p:nvPr/>
            </p:nvSpPr>
            <p:spPr>
              <a:xfrm>
                <a:off x="2582229" y="1335403"/>
                <a:ext cx="1512000" cy="1584000"/>
              </a:xfrm>
              <a:prstGeom prst="rect">
                <a:avLst/>
              </a:prstGeom>
              <a:noFill/>
              <a:ln w="3175"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15" name="Rectangle 214">
                <a:extLst>
                  <a:ext uri="{FF2B5EF4-FFF2-40B4-BE49-F238E27FC236}">
                    <a16:creationId xmlns:a16="http://schemas.microsoft.com/office/drawing/2014/main" id="{8BE61C7F-B867-4DA4-BB8E-CA66B420A56C}"/>
                  </a:ext>
                </a:extLst>
              </p:cNvPr>
              <p:cNvSpPr/>
              <p:nvPr/>
            </p:nvSpPr>
            <p:spPr>
              <a:xfrm>
                <a:off x="6521078" y="2911570"/>
                <a:ext cx="1548000" cy="3096000"/>
              </a:xfrm>
              <a:prstGeom prst="rect">
                <a:avLst/>
              </a:prstGeom>
              <a:noFill/>
              <a:ln w="3175"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16" name="ZoneTexte 215">
                <a:extLst>
                  <a:ext uri="{FF2B5EF4-FFF2-40B4-BE49-F238E27FC236}">
                    <a16:creationId xmlns:a16="http://schemas.microsoft.com/office/drawing/2014/main" id="{7336DFB3-FB50-4C75-831D-D7AB69A5FC02}"/>
                  </a:ext>
                </a:extLst>
              </p:cNvPr>
              <p:cNvSpPr txBox="1"/>
              <p:nvPr/>
            </p:nvSpPr>
            <p:spPr>
              <a:xfrm>
                <a:off x="6541771" y="2846541"/>
                <a:ext cx="790601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/>
                  <a:t>Office area</a:t>
                </a:r>
              </a:p>
              <a:p>
                <a:r>
                  <a:rPr lang="en-US" sz="1000" dirty="0"/>
                  <a:t>43</a:t>
                </a:r>
                <a:r>
                  <a:rPr lang="en-US" sz="1000" dirty="0">
                    <a:sym typeface="Symbol" panose="05050102010706020507" pitchFamily="18" charset="2"/>
                  </a:rPr>
                  <a:t></a:t>
                </a:r>
                <a:r>
                  <a:rPr lang="en-US" sz="1000" dirty="0"/>
                  <a:t>21,5 m</a:t>
                </a:r>
                <a:r>
                  <a:rPr lang="en-US" sz="1000" baseline="30000" dirty="0"/>
                  <a:t>2</a:t>
                </a:r>
                <a:endParaRPr lang="en-US" sz="1000" baseline="-25000" dirty="0"/>
              </a:p>
            </p:txBody>
          </p:sp>
          <p:sp>
            <p:nvSpPr>
              <p:cNvPr id="217" name="Rectangle 216">
                <a:extLst>
                  <a:ext uri="{FF2B5EF4-FFF2-40B4-BE49-F238E27FC236}">
                    <a16:creationId xmlns:a16="http://schemas.microsoft.com/office/drawing/2014/main" id="{12188ABB-0FD9-4A58-8AA8-2A60EDB0E9C3}"/>
                  </a:ext>
                </a:extLst>
              </p:cNvPr>
              <p:cNvSpPr/>
              <p:nvPr/>
            </p:nvSpPr>
            <p:spPr>
              <a:xfrm>
                <a:off x="5629176" y="5722143"/>
                <a:ext cx="831774" cy="266400"/>
              </a:xfrm>
              <a:prstGeom prst="rect">
                <a:avLst/>
              </a:prstGeom>
              <a:noFill/>
              <a:ln w="31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18" name="ZoneTexte 217">
                <a:extLst>
                  <a:ext uri="{FF2B5EF4-FFF2-40B4-BE49-F238E27FC236}">
                    <a16:creationId xmlns:a16="http://schemas.microsoft.com/office/drawing/2014/main" id="{94F4DF1D-3403-4CCC-8A3A-BA53438BC7B3}"/>
                  </a:ext>
                </a:extLst>
              </p:cNvPr>
              <p:cNvSpPr txBox="1"/>
              <p:nvPr/>
            </p:nvSpPr>
            <p:spPr>
              <a:xfrm>
                <a:off x="5648557" y="5658802"/>
                <a:ext cx="710451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/>
                  <a:t>Reception</a:t>
                </a:r>
              </a:p>
            </p:txBody>
          </p:sp>
          <p:cxnSp>
            <p:nvCxnSpPr>
              <p:cNvPr id="219" name="Connecteur droit 218">
                <a:extLst>
                  <a:ext uri="{FF2B5EF4-FFF2-40B4-BE49-F238E27FC236}">
                    <a16:creationId xmlns:a16="http://schemas.microsoft.com/office/drawing/2014/main" id="{6A222528-6F3B-4DBD-B4C0-F6976AF65E4C}"/>
                  </a:ext>
                </a:extLst>
              </p:cNvPr>
              <p:cNvCxnSpPr/>
              <p:nvPr/>
            </p:nvCxnSpPr>
            <p:spPr>
              <a:xfrm>
                <a:off x="1642172" y="6132866"/>
                <a:ext cx="360000" cy="0"/>
              </a:xfrm>
              <a:prstGeom prst="line">
                <a:avLst/>
              </a:prstGeom>
              <a:ln w="6350">
                <a:solidFill>
                  <a:schemeClr val="tx1"/>
                </a:solidFill>
                <a:headEnd type="oval" w="sm" len="sm"/>
                <a:tailEnd type="oval" w="sm" len="sm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20" name="ZoneTexte 219">
                <a:extLst>
                  <a:ext uri="{FF2B5EF4-FFF2-40B4-BE49-F238E27FC236}">
                    <a16:creationId xmlns:a16="http://schemas.microsoft.com/office/drawing/2014/main" id="{66B3BC5B-25DB-499F-A04F-7FA749A8B13E}"/>
                  </a:ext>
                </a:extLst>
              </p:cNvPr>
              <p:cNvSpPr txBox="1"/>
              <p:nvPr/>
            </p:nvSpPr>
            <p:spPr>
              <a:xfrm>
                <a:off x="1613738" y="5942191"/>
                <a:ext cx="426720" cy="18466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600" dirty="0">
                    <a:latin typeface="Arial" panose="020B0604020202020204" pitchFamily="34" charset="0"/>
                    <a:cs typeface="Arial" panose="020B0604020202020204" pitchFamily="34" charset="0"/>
                  </a:rPr>
                  <a:t>5</a:t>
                </a:r>
                <a:r>
                  <a:rPr lang="en-US" sz="600" dirty="0">
                    <a:latin typeface="Arial" panose="020B0604020202020204" pitchFamily="34" charset="0"/>
                    <a:cs typeface="Arial" panose="020B0604020202020204" pitchFamily="34" charset="0"/>
                    <a:sym typeface="Symbol" panose="05050102010706020507" pitchFamily="18" charset="2"/>
                  </a:rPr>
                  <a:t>5</a:t>
                </a:r>
                <a:r>
                  <a:rPr lang="en-US" sz="600" dirty="0">
                    <a:latin typeface="Arial" panose="020B0604020202020204" pitchFamily="34" charset="0"/>
                    <a:cs typeface="Arial" panose="020B0604020202020204" pitchFamily="34" charset="0"/>
                  </a:rPr>
                  <a:t> m</a:t>
                </a:r>
                <a:r>
                  <a:rPr lang="en-US" sz="600" baseline="30000" dirty="0">
                    <a:latin typeface="Arial" panose="020B0604020202020204" pitchFamily="34" charset="0"/>
                    <a:cs typeface="Arial" panose="020B0604020202020204" pitchFamily="34" charset="0"/>
                  </a:rPr>
                  <a:t>2</a:t>
                </a:r>
                <a:endParaRPr lang="en-US" sz="6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221" name="Connecteur droit 220">
                <a:extLst>
                  <a:ext uri="{FF2B5EF4-FFF2-40B4-BE49-F238E27FC236}">
                    <a16:creationId xmlns:a16="http://schemas.microsoft.com/office/drawing/2014/main" id="{EE90E2A9-C272-4322-BA37-7D1097DED5AD}"/>
                  </a:ext>
                </a:extLst>
              </p:cNvPr>
              <p:cNvCxnSpPr/>
              <p:nvPr/>
            </p:nvCxnSpPr>
            <p:spPr>
              <a:xfrm>
                <a:off x="1642173" y="5772295"/>
                <a:ext cx="0" cy="360000"/>
              </a:xfrm>
              <a:prstGeom prst="line">
                <a:avLst/>
              </a:prstGeom>
              <a:ln w="6350">
                <a:solidFill>
                  <a:schemeClr val="tx1"/>
                </a:solidFill>
                <a:headEnd type="oval" w="sm" len="sm"/>
                <a:tailEnd type="oval" w="sm" len="sm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22" name="ZoneTexte 221">
                <a:extLst>
                  <a:ext uri="{FF2B5EF4-FFF2-40B4-BE49-F238E27FC236}">
                    <a16:creationId xmlns:a16="http://schemas.microsoft.com/office/drawing/2014/main" id="{D5A18118-D469-4195-9738-C2E51EE341BF}"/>
                  </a:ext>
                </a:extLst>
              </p:cNvPr>
              <p:cNvSpPr txBox="1"/>
              <p:nvPr/>
            </p:nvSpPr>
            <p:spPr>
              <a:xfrm>
                <a:off x="1483563" y="6113641"/>
                <a:ext cx="566181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600" dirty="0">
                    <a:latin typeface="Arial" panose="020B0604020202020204" pitchFamily="34" charset="0"/>
                    <a:cs typeface="Arial" panose="020B0604020202020204" pitchFamily="34" charset="0"/>
                  </a:rPr>
                  <a:t>1:500</a:t>
                </a:r>
              </a:p>
              <a:p>
                <a:r>
                  <a:rPr lang="en-US" sz="600" dirty="0">
                    <a:latin typeface="Arial" panose="020B0604020202020204" pitchFamily="34" charset="0"/>
                    <a:cs typeface="Arial" panose="020B0604020202020204" pitchFamily="34" charset="0"/>
                  </a:rPr>
                  <a:t>1 cm = 5 m</a:t>
                </a:r>
              </a:p>
            </p:txBody>
          </p:sp>
          <p:sp>
            <p:nvSpPr>
              <p:cNvPr id="223" name="Rectangle 222">
                <a:extLst>
                  <a:ext uri="{FF2B5EF4-FFF2-40B4-BE49-F238E27FC236}">
                    <a16:creationId xmlns:a16="http://schemas.microsoft.com/office/drawing/2014/main" id="{EC9C7A0E-5F1C-4516-9861-113F7FCEFA3D}"/>
                  </a:ext>
                </a:extLst>
              </p:cNvPr>
              <p:cNvSpPr/>
              <p:nvPr/>
            </p:nvSpPr>
            <p:spPr>
              <a:xfrm flipH="1">
                <a:off x="5611606" y="5994633"/>
                <a:ext cx="864000" cy="21600"/>
              </a:xfrm>
              <a:prstGeom prst="rect">
                <a:avLst/>
              </a:prstGeom>
              <a:ln w="31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50"/>
              </a:p>
            </p:txBody>
          </p:sp>
          <p:sp>
            <p:nvSpPr>
              <p:cNvPr id="224" name="Rectangle 223">
                <a:extLst>
                  <a:ext uri="{FF2B5EF4-FFF2-40B4-BE49-F238E27FC236}">
                    <a16:creationId xmlns:a16="http://schemas.microsoft.com/office/drawing/2014/main" id="{D53FDA6B-488A-4CC4-A301-15451934DB9C}"/>
                  </a:ext>
                </a:extLst>
              </p:cNvPr>
              <p:cNvSpPr/>
              <p:nvPr/>
            </p:nvSpPr>
            <p:spPr>
              <a:xfrm flipH="1">
                <a:off x="5600495" y="5693008"/>
                <a:ext cx="900000" cy="21600"/>
              </a:xfrm>
              <a:prstGeom prst="rect">
                <a:avLst/>
              </a:prstGeom>
              <a:ln w="31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50"/>
              </a:p>
            </p:txBody>
          </p:sp>
          <p:sp>
            <p:nvSpPr>
              <p:cNvPr id="225" name="Rectangle 224">
                <a:extLst>
                  <a:ext uri="{FF2B5EF4-FFF2-40B4-BE49-F238E27FC236}">
                    <a16:creationId xmlns:a16="http://schemas.microsoft.com/office/drawing/2014/main" id="{241BC549-5EBA-4AFC-A653-01D007BE5CB1}"/>
                  </a:ext>
                </a:extLst>
              </p:cNvPr>
              <p:cNvSpPr/>
              <p:nvPr/>
            </p:nvSpPr>
            <p:spPr>
              <a:xfrm rot="5400000" flipH="1">
                <a:off x="5451467" y="5828841"/>
                <a:ext cx="324000" cy="21600"/>
              </a:xfrm>
              <a:prstGeom prst="rect">
                <a:avLst/>
              </a:prstGeom>
              <a:ln w="31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50"/>
              </a:p>
            </p:txBody>
          </p:sp>
          <p:grpSp>
            <p:nvGrpSpPr>
              <p:cNvPr id="226" name="Groupe 225">
                <a:extLst>
                  <a:ext uri="{FF2B5EF4-FFF2-40B4-BE49-F238E27FC236}">
                    <a16:creationId xmlns:a16="http://schemas.microsoft.com/office/drawing/2014/main" id="{98390090-948F-4F5F-9BEF-36FFAE2C876C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 rot="16200000">
                <a:off x="1826632" y="2911430"/>
                <a:ext cx="3639600" cy="2604137"/>
                <a:chOff x="516945" y="501603"/>
                <a:chExt cx="9207537" cy="6588000"/>
              </a:xfrm>
            </p:grpSpPr>
            <p:sp>
              <p:nvSpPr>
                <p:cNvPr id="371" name="Rectangle 370">
                  <a:extLst>
                    <a:ext uri="{FF2B5EF4-FFF2-40B4-BE49-F238E27FC236}">
                      <a16:creationId xmlns:a16="http://schemas.microsoft.com/office/drawing/2014/main" id="{5E49E7E4-05D5-4C58-9DD0-6B8D6D4A66B2}"/>
                    </a:ext>
                  </a:extLst>
                </p:cNvPr>
                <p:cNvSpPr/>
                <p:nvPr/>
              </p:nvSpPr>
              <p:spPr>
                <a:xfrm rot="283169">
                  <a:off x="1431988" y="5610834"/>
                  <a:ext cx="5580000" cy="252000"/>
                </a:xfrm>
                <a:prstGeom prst="rect">
                  <a:avLst/>
                </a:prstGeom>
                <a:solidFill>
                  <a:srgbClr val="00B050"/>
                </a:solidFill>
                <a:ln>
                  <a:solidFill>
                    <a:schemeClr val="accent3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900"/>
                </a:p>
              </p:txBody>
            </p:sp>
            <p:sp>
              <p:nvSpPr>
                <p:cNvPr id="372" name="Rectangle 371">
                  <a:extLst>
                    <a:ext uri="{FF2B5EF4-FFF2-40B4-BE49-F238E27FC236}">
                      <a16:creationId xmlns:a16="http://schemas.microsoft.com/office/drawing/2014/main" id="{9333EEB0-CE2C-4B01-A1FE-5732C8221810}"/>
                    </a:ext>
                  </a:extLst>
                </p:cNvPr>
                <p:cNvSpPr/>
                <p:nvPr/>
              </p:nvSpPr>
              <p:spPr>
                <a:xfrm rot="840000">
                  <a:off x="1283491" y="4831634"/>
                  <a:ext cx="5868000" cy="252000"/>
                </a:xfrm>
                <a:prstGeom prst="rect">
                  <a:avLst/>
                </a:prstGeom>
                <a:solidFill>
                  <a:srgbClr val="00B050"/>
                </a:solidFill>
                <a:ln>
                  <a:solidFill>
                    <a:schemeClr val="accent3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900"/>
                </a:p>
              </p:txBody>
            </p:sp>
            <p:sp>
              <p:nvSpPr>
                <p:cNvPr id="373" name="Rectangle 372">
                  <a:extLst>
                    <a:ext uri="{FF2B5EF4-FFF2-40B4-BE49-F238E27FC236}">
                      <a16:creationId xmlns:a16="http://schemas.microsoft.com/office/drawing/2014/main" id="{C4EDC435-E9BD-43FA-9383-691C4EA8FAE5}"/>
                    </a:ext>
                  </a:extLst>
                </p:cNvPr>
                <p:cNvSpPr/>
                <p:nvPr/>
              </p:nvSpPr>
              <p:spPr>
                <a:xfrm>
                  <a:off x="1023481" y="3836191"/>
                  <a:ext cx="900000" cy="900000"/>
                </a:xfrm>
                <a:prstGeom prst="rect">
                  <a:avLst/>
                </a:prstGeom>
                <a:solidFill>
                  <a:srgbClr val="00B05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900"/>
                </a:p>
              </p:txBody>
            </p:sp>
            <p:sp>
              <p:nvSpPr>
                <p:cNvPr id="374" name="Rectangle 373">
                  <a:extLst>
                    <a:ext uri="{FF2B5EF4-FFF2-40B4-BE49-F238E27FC236}">
                      <a16:creationId xmlns:a16="http://schemas.microsoft.com/office/drawing/2014/main" id="{6BEF5546-12A5-4770-8431-5AC88331E3E4}"/>
                    </a:ext>
                  </a:extLst>
                </p:cNvPr>
                <p:cNvSpPr/>
                <p:nvPr/>
              </p:nvSpPr>
              <p:spPr>
                <a:xfrm rot="1380000">
                  <a:off x="1137659" y="4042342"/>
                  <a:ext cx="6264000" cy="252000"/>
                </a:xfrm>
                <a:prstGeom prst="rect">
                  <a:avLst/>
                </a:prstGeom>
                <a:solidFill>
                  <a:srgbClr val="00B050"/>
                </a:solidFill>
                <a:ln>
                  <a:solidFill>
                    <a:schemeClr val="accent3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900"/>
                </a:p>
              </p:txBody>
            </p:sp>
            <p:sp>
              <p:nvSpPr>
                <p:cNvPr id="375" name="Rectangle 374">
                  <a:extLst>
                    <a:ext uri="{FF2B5EF4-FFF2-40B4-BE49-F238E27FC236}">
                      <a16:creationId xmlns:a16="http://schemas.microsoft.com/office/drawing/2014/main" id="{4DCA97F6-10E3-4603-B3BD-9F3724C23E62}"/>
                    </a:ext>
                  </a:extLst>
                </p:cNvPr>
                <p:cNvSpPr/>
                <p:nvPr/>
              </p:nvSpPr>
              <p:spPr>
                <a:xfrm rot="1920000">
                  <a:off x="1770434" y="3409890"/>
                  <a:ext cx="5976000" cy="252000"/>
                </a:xfrm>
                <a:prstGeom prst="rect">
                  <a:avLst/>
                </a:prstGeom>
                <a:solidFill>
                  <a:srgbClr val="00B050"/>
                </a:solidFill>
                <a:ln>
                  <a:solidFill>
                    <a:schemeClr val="accent3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900"/>
                </a:p>
              </p:txBody>
            </p:sp>
            <p:sp>
              <p:nvSpPr>
                <p:cNvPr id="376" name="Rectangle 375">
                  <a:extLst>
                    <a:ext uri="{FF2B5EF4-FFF2-40B4-BE49-F238E27FC236}">
                      <a16:creationId xmlns:a16="http://schemas.microsoft.com/office/drawing/2014/main" id="{D40A05DA-0D76-40D9-8170-0910C2422B14}"/>
                    </a:ext>
                  </a:extLst>
                </p:cNvPr>
                <p:cNvSpPr/>
                <p:nvPr/>
              </p:nvSpPr>
              <p:spPr>
                <a:xfrm rot="3000000">
                  <a:off x="4638605" y="3126934"/>
                  <a:ext cx="3708000" cy="252000"/>
                </a:xfrm>
                <a:prstGeom prst="rect">
                  <a:avLst/>
                </a:prstGeom>
                <a:solidFill>
                  <a:srgbClr val="00B050"/>
                </a:solidFill>
                <a:ln>
                  <a:solidFill>
                    <a:schemeClr val="accent3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900"/>
                </a:p>
              </p:txBody>
            </p:sp>
            <p:sp>
              <p:nvSpPr>
                <p:cNvPr id="377" name="Rectangle 376">
                  <a:extLst>
                    <a:ext uri="{FF2B5EF4-FFF2-40B4-BE49-F238E27FC236}">
                      <a16:creationId xmlns:a16="http://schemas.microsoft.com/office/drawing/2014/main" id="{41598124-B27F-4B76-94FB-7AE1C508A7E4}"/>
                    </a:ext>
                  </a:extLst>
                </p:cNvPr>
                <p:cNvSpPr/>
                <p:nvPr/>
              </p:nvSpPr>
              <p:spPr>
                <a:xfrm>
                  <a:off x="1023481" y="5138224"/>
                  <a:ext cx="900000" cy="900000"/>
                </a:xfrm>
                <a:prstGeom prst="rect">
                  <a:avLst/>
                </a:prstGeom>
                <a:solidFill>
                  <a:srgbClr val="00B05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900"/>
                </a:p>
              </p:txBody>
            </p:sp>
            <p:sp>
              <p:nvSpPr>
                <p:cNvPr id="378" name="Rectangle 377">
                  <a:extLst>
                    <a:ext uri="{FF2B5EF4-FFF2-40B4-BE49-F238E27FC236}">
                      <a16:creationId xmlns:a16="http://schemas.microsoft.com/office/drawing/2014/main" id="{FE3BC1FE-85E8-46EF-89BA-AEDD216905FD}"/>
                    </a:ext>
                  </a:extLst>
                </p:cNvPr>
                <p:cNvSpPr/>
                <p:nvPr/>
              </p:nvSpPr>
              <p:spPr>
                <a:xfrm>
                  <a:off x="1023769" y="2582639"/>
                  <a:ext cx="900000" cy="900000"/>
                </a:xfrm>
                <a:prstGeom prst="rect">
                  <a:avLst/>
                </a:prstGeom>
                <a:solidFill>
                  <a:srgbClr val="00B05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900"/>
                </a:p>
              </p:txBody>
            </p:sp>
            <p:sp>
              <p:nvSpPr>
                <p:cNvPr id="379" name="Rectangle 378">
                  <a:extLst>
                    <a:ext uri="{FF2B5EF4-FFF2-40B4-BE49-F238E27FC236}">
                      <a16:creationId xmlns:a16="http://schemas.microsoft.com/office/drawing/2014/main" id="{E4496035-5FC9-47EF-A748-E0075E4FA76F}"/>
                    </a:ext>
                  </a:extLst>
                </p:cNvPr>
                <p:cNvSpPr/>
                <p:nvPr/>
              </p:nvSpPr>
              <p:spPr>
                <a:xfrm>
                  <a:off x="1020019" y="1468791"/>
                  <a:ext cx="1440000" cy="720000"/>
                </a:xfrm>
                <a:prstGeom prst="rect">
                  <a:avLst/>
                </a:prstGeom>
                <a:solidFill>
                  <a:srgbClr val="00B05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900"/>
                </a:p>
              </p:txBody>
            </p:sp>
            <p:sp>
              <p:nvSpPr>
                <p:cNvPr id="380" name="Rectangle 379">
                  <a:extLst>
                    <a:ext uri="{FF2B5EF4-FFF2-40B4-BE49-F238E27FC236}">
                      <a16:creationId xmlns:a16="http://schemas.microsoft.com/office/drawing/2014/main" id="{ABFDCF1D-472A-45DA-8073-346CE5AB0160}"/>
                    </a:ext>
                  </a:extLst>
                </p:cNvPr>
                <p:cNvSpPr/>
                <p:nvPr/>
              </p:nvSpPr>
              <p:spPr>
                <a:xfrm rot="2460000">
                  <a:off x="3435401" y="3251871"/>
                  <a:ext cx="4608000" cy="252000"/>
                </a:xfrm>
                <a:prstGeom prst="rect">
                  <a:avLst/>
                </a:prstGeom>
                <a:solidFill>
                  <a:srgbClr val="00B050"/>
                </a:solidFill>
                <a:ln>
                  <a:solidFill>
                    <a:schemeClr val="accent3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900"/>
                </a:p>
              </p:txBody>
            </p:sp>
            <p:sp>
              <p:nvSpPr>
                <p:cNvPr id="381" name="Rectangle 380">
                  <a:extLst>
                    <a:ext uri="{FF2B5EF4-FFF2-40B4-BE49-F238E27FC236}">
                      <a16:creationId xmlns:a16="http://schemas.microsoft.com/office/drawing/2014/main" id="{C84E56E0-5A37-41FE-AD8C-88B0326C6123}"/>
                    </a:ext>
                  </a:extLst>
                </p:cNvPr>
                <p:cNvSpPr/>
                <p:nvPr/>
              </p:nvSpPr>
              <p:spPr>
                <a:xfrm>
                  <a:off x="3374711" y="1450318"/>
                  <a:ext cx="900000" cy="648000"/>
                </a:xfrm>
                <a:prstGeom prst="rect">
                  <a:avLst/>
                </a:prstGeom>
                <a:solidFill>
                  <a:srgbClr val="00B05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900"/>
                </a:p>
              </p:txBody>
            </p:sp>
            <p:sp>
              <p:nvSpPr>
                <p:cNvPr id="382" name="Rectangle 381">
                  <a:extLst>
                    <a:ext uri="{FF2B5EF4-FFF2-40B4-BE49-F238E27FC236}">
                      <a16:creationId xmlns:a16="http://schemas.microsoft.com/office/drawing/2014/main" id="{4CEB0A77-EF82-426F-8C1A-B4AC3499BBC6}"/>
                    </a:ext>
                  </a:extLst>
                </p:cNvPr>
                <p:cNvSpPr/>
                <p:nvPr/>
              </p:nvSpPr>
              <p:spPr>
                <a:xfrm>
                  <a:off x="4787876" y="1459555"/>
                  <a:ext cx="792000" cy="540000"/>
                </a:xfrm>
                <a:prstGeom prst="rect">
                  <a:avLst/>
                </a:prstGeom>
                <a:solidFill>
                  <a:srgbClr val="00B05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900"/>
                </a:p>
              </p:txBody>
            </p:sp>
            <p:cxnSp>
              <p:nvCxnSpPr>
                <p:cNvPr id="383" name="Connecteur droit 382">
                  <a:extLst>
                    <a:ext uri="{FF2B5EF4-FFF2-40B4-BE49-F238E27FC236}">
                      <a16:creationId xmlns:a16="http://schemas.microsoft.com/office/drawing/2014/main" id="{4CFA26E2-660B-40B0-B83F-72CD5E000ED6}"/>
                    </a:ext>
                  </a:extLst>
                </p:cNvPr>
                <p:cNvCxnSpPr/>
                <p:nvPr/>
              </p:nvCxnSpPr>
              <p:spPr>
                <a:xfrm rot="5400000">
                  <a:off x="2909384" y="2421056"/>
                  <a:ext cx="180042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  <a:headEnd type="oval" w="med" len="med"/>
                  <a:tailEnd type="oval" w="med" len="med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84" name="ZoneTexte 383">
                  <a:extLst>
                    <a:ext uri="{FF2B5EF4-FFF2-40B4-BE49-F238E27FC236}">
                      <a16:creationId xmlns:a16="http://schemas.microsoft.com/office/drawing/2014/main" id="{000FAC91-FB0C-45DE-88E8-F4EAD771EA9F}"/>
                    </a:ext>
                  </a:extLst>
                </p:cNvPr>
                <p:cNvSpPr txBox="1"/>
                <p:nvPr/>
              </p:nvSpPr>
              <p:spPr>
                <a:xfrm rot="5400000">
                  <a:off x="2971395" y="2316150"/>
                  <a:ext cx="596942" cy="31144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2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1 m</a:t>
                  </a:r>
                  <a:r>
                    <a:rPr lang="en-US" sz="200" baseline="300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2</a:t>
                  </a:r>
                  <a:endParaRPr lang="en-US" sz="2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cxnSp>
              <p:nvCxnSpPr>
                <p:cNvPr id="385" name="Connecteur droit 384">
                  <a:extLst>
                    <a:ext uri="{FF2B5EF4-FFF2-40B4-BE49-F238E27FC236}">
                      <a16:creationId xmlns:a16="http://schemas.microsoft.com/office/drawing/2014/main" id="{15A456A2-E3D7-4F33-B2D2-C9B85A712DF4}"/>
                    </a:ext>
                  </a:extLst>
                </p:cNvPr>
                <p:cNvCxnSpPr/>
                <p:nvPr/>
              </p:nvCxnSpPr>
              <p:spPr>
                <a:xfrm rot="5400000">
                  <a:off x="3088496" y="2241014"/>
                  <a:ext cx="0" cy="180042"/>
                </a:xfrm>
                <a:prstGeom prst="line">
                  <a:avLst/>
                </a:prstGeom>
                <a:ln>
                  <a:solidFill>
                    <a:schemeClr val="tx1"/>
                  </a:solidFill>
                  <a:headEnd type="oval" w="med" len="med"/>
                  <a:tailEnd type="oval" w="med" len="med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86" name="Rectangle 385">
                  <a:extLst>
                    <a:ext uri="{FF2B5EF4-FFF2-40B4-BE49-F238E27FC236}">
                      <a16:creationId xmlns:a16="http://schemas.microsoft.com/office/drawing/2014/main" id="{1698907E-903A-40D1-9AAB-173FD458385D}"/>
                    </a:ext>
                  </a:extLst>
                </p:cNvPr>
                <p:cNvSpPr/>
                <p:nvPr/>
              </p:nvSpPr>
              <p:spPr>
                <a:xfrm rot="5400000">
                  <a:off x="2272843" y="187972"/>
                  <a:ext cx="4680000" cy="7200000"/>
                </a:xfrm>
                <a:prstGeom prst="rect">
                  <a:avLst/>
                </a:prstGeom>
                <a:noFill/>
                <a:ln w="3175">
                  <a:prstDash val="sysDot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900"/>
                </a:p>
              </p:txBody>
            </p:sp>
            <p:sp>
              <p:nvSpPr>
                <p:cNvPr id="387" name="Rectangle 386">
                  <a:extLst>
                    <a:ext uri="{FF2B5EF4-FFF2-40B4-BE49-F238E27FC236}">
                      <a16:creationId xmlns:a16="http://schemas.microsoft.com/office/drawing/2014/main" id="{8224A9A6-C014-43B9-B47D-61C0B25799D2}"/>
                    </a:ext>
                  </a:extLst>
                </p:cNvPr>
                <p:cNvSpPr/>
                <p:nvPr/>
              </p:nvSpPr>
              <p:spPr>
                <a:xfrm rot="5400000">
                  <a:off x="4393052" y="-2738815"/>
                  <a:ext cx="72000" cy="7560000"/>
                </a:xfrm>
                <a:prstGeom prst="rect">
                  <a:avLst/>
                </a:prstGeom>
                <a:ln w="317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900"/>
                </a:p>
              </p:txBody>
            </p:sp>
            <p:sp>
              <p:nvSpPr>
                <p:cNvPr id="388" name="Rectangle 387">
                  <a:extLst>
                    <a:ext uri="{FF2B5EF4-FFF2-40B4-BE49-F238E27FC236}">
                      <a16:creationId xmlns:a16="http://schemas.microsoft.com/office/drawing/2014/main" id="{D5BD1E2C-996D-4640-AE91-22619D471E57}"/>
                    </a:ext>
                  </a:extLst>
                </p:cNvPr>
                <p:cNvSpPr/>
                <p:nvPr/>
              </p:nvSpPr>
              <p:spPr>
                <a:xfrm rot="5400000">
                  <a:off x="-2167419" y="3743546"/>
                  <a:ext cx="5544000" cy="72000"/>
                </a:xfrm>
                <a:prstGeom prst="rect">
                  <a:avLst/>
                </a:prstGeom>
                <a:ln w="317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900"/>
                </a:p>
              </p:txBody>
            </p:sp>
            <p:cxnSp>
              <p:nvCxnSpPr>
                <p:cNvPr id="389" name="Connecteur droit 388">
                  <a:extLst>
                    <a:ext uri="{FF2B5EF4-FFF2-40B4-BE49-F238E27FC236}">
                      <a16:creationId xmlns:a16="http://schemas.microsoft.com/office/drawing/2014/main" id="{36D13A03-9CCE-48C3-9E05-C576B567E485}"/>
                    </a:ext>
                  </a:extLst>
                </p:cNvPr>
                <p:cNvCxnSpPr/>
                <p:nvPr/>
              </p:nvCxnSpPr>
              <p:spPr>
                <a:xfrm rot="5700000" flipH="1">
                  <a:off x="5343386" y="2211124"/>
                  <a:ext cx="0" cy="7200000"/>
                </a:xfrm>
                <a:prstGeom prst="line">
                  <a:avLst/>
                </a:prstGeom>
                <a:ln w="9525">
                  <a:solidFill>
                    <a:schemeClr val="tx1"/>
                  </a:solidFill>
                  <a:prstDash val="dash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90" name="Rectangle 389">
                  <a:extLst>
                    <a:ext uri="{FF2B5EF4-FFF2-40B4-BE49-F238E27FC236}">
                      <a16:creationId xmlns:a16="http://schemas.microsoft.com/office/drawing/2014/main" id="{B61A4900-D33A-4C94-82B8-C492EBD9C510}"/>
                    </a:ext>
                  </a:extLst>
                </p:cNvPr>
                <p:cNvSpPr/>
                <p:nvPr/>
              </p:nvSpPr>
              <p:spPr>
                <a:xfrm>
                  <a:off x="647591" y="1075755"/>
                  <a:ext cx="360000" cy="5400000"/>
                </a:xfrm>
                <a:prstGeom prst="rect">
                  <a:avLst/>
                </a:prstGeom>
                <a:noFill/>
                <a:ln w="12700">
                  <a:prstDash val="sysDot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400"/>
                </a:p>
              </p:txBody>
            </p:sp>
            <p:sp>
              <p:nvSpPr>
                <p:cNvPr id="391" name="ZoneTexte 390">
                  <a:extLst>
                    <a:ext uri="{FF2B5EF4-FFF2-40B4-BE49-F238E27FC236}">
                      <a16:creationId xmlns:a16="http://schemas.microsoft.com/office/drawing/2014/main" id="{D2131605-8CBE-4F2D-8C8F-5D18E72591AA}"/>
                    </a:ext>
                  </a:extLst>
                </p:cNvPr>
                <p:cNvSpPr txBox="1"/>
                <p:nvPr/>
              </p:nvSpPr>
              <p:spPr>
                <a:xfrm>
                  <a:off x="1171653" y="5237015"/>
                  <a:ext cx="762210" cy="46717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300" dirty="0">
                      <a:solidFill>
                        <a:schemeClr val="accent1"/>
                      </a:solidFill>
                    </a:rPr>
                    <a:t>Zone 1</a:t>
                  </a:r>
                </a:p>
                <a:p>
                  <a:r>
                    <a:rPr lang="en-US" sz="300" dirty="0">
                      <a:solidFill>
                        <a:schemeClr val="accent1"/>
                      </a:solidFill>
                    </a:rPr>
                    <a:t>40 m</a:t>
                  </a:r>
                </a:p>
              </p:txBody>
            </p:sp>
            <p:sp>
              <p:nvSpPr>
                <p:cNvPr id="392" name="Rectangle 391">
                  <a:extLst>
                    <a:ext uri="{FF2B5EF4-FFF2-40B4-BE49-F238E27FC236}">
                      <a16:creationId xmlns:a16="http://schemas.microsoft.com/office/drawing/2014/main" id="{22A309DE-EC0C-4259-9FC8-7A0DFBD4D192}"/>
                    </a:ext>
                  </a:extLst>
                </p:cNvPr>
                <p:cNvSpPr/>
                <p:nvPr/>
              </p:nvSpPr>
              <p:spPr>
                <a:xfrm>
                  <a:off x="7400104" y="1084530"/>
                  <a:ext cx="810000" cy="1440000"/>
                </a:xfrm>
                <a:prstGeom prst="rect">
                  <a:avLst/>
                </a:prstGeom>
                <a:noFill/>
                <a:ln w="12700">
                  <a:prstDash val="sysDot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400"/>
                </a:p>
              </p:txBody>
            </p:sp>
            <p:sp>
              <p:nvSpPr>
                <p:cNvPr id="393" name="ZoneTexte 392">
                  <a:extLst>
                    <a:ext uri="{FF2B5EF4-FFF2-40B4-BE49-F238E27FC236}">
                      <a16:creationId xmlns:a16="http://schemas.microsoft.com/office/drawing/2014/main" id="{C589B866-73BE-4AF9-909D-6AA956CF5148}"/>
                    </a:ext>
                  </a:extLst>
                </p:cNvPr>
                <p:cNvSpPr txBox="1"/>
                <p:nvPr/>
              </p:nvSpPr>
              <p:spPr>
                <a:xfrm>
                  <a:off x="3969640" y="1126256"/>
                  <a:ext cx="669937" cy="31144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200" dirty="0">
                      <a:solidFill>
                        <a:schemeClr val="accent1"/>
                      </a:solidFill>
                    </a:rPr>
                    <a:t>Zone 7</a:t>
                  </a:r>
                </a:p>
              </p:txBody>
            </p:sp>
            <p:sp>
              <p:nvSpPr>
                <p:cNvPr id="394" name="Rectangle 393">
                  <a:extLst>
                    <a:ext uri="{FF2B5EF4-FFF2-40B4-BE49-F238E27FC236}">
                      <a16:creationId xmlns:a16="http://schemas.microsoft.com/office/drawing/2014/main" id="{794A3EED-031D-4120-9FDC-7C4E9655ED71}"/>
                    </a:ext>
                  </a:extLst>
                </p:cNvPr>
                <p:cNvSpPr/>
                <p:nvPr/>
              </p:nvSpPr>
              <p:spPr>
                <a:xfrm>
                  <a:off x="7484388" y="1009443"/>
                  <a:ext cx="630000" cy="72000"/>
                </a:xfrm>
                <a:prstGeom prst="rect">
                  <a:avLst/>
                </a:prstGeom>
                <a:solidFill>
                  <a:srgbClr val="C1E5F5"/>
                </a:solidFill>
                <a:ln w="317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900"/>
                </a:p>
              </p:txBody>
            </p:sp>
            <p:cxnSp>
              <p:nvCxnSpPr>
                <p:cNvPr id="395" name="Connecteur droit 394">
                  <a:extLst>
                    <a:ext uri="{FF2B5EF4-FFF2-40B4-BE49-F238E27FC236}">
                      <a16:creationId xmlns:a16="http://schemas.microsoft.com/office/drawing/2014/main" id="{A9D4D569-8AA9-43BE-A087-605D1BDC25AE}"/>
                    </a:ext>
                  </a:extLst>
                </p:cNvPr>
                <p:cNvCxnSpPr/>
                <p:nvPr/>
              </p:nvCxnSpPr>
              <p:spPr>
                <a:xfrm>
                  <a:off x="8382332" y="6119424"/>
                  <a:ext cx="540000" cy="0"/>
                </a:xfrm>
                <a:prstGeom prst="line">
                  <a:avLst/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96" name="Connecteur droit 395">
                  <a:extLst>
                    <a:ext uri="{FF2B5EF4-FFF2-40B4-BE49-F238E27FC236}">
                      <a16:creationId xmlns:a16="http://schemas.microsoft.com/office/drawing/2014/main" id="{324014CB-7D9B-45FA-A9B6-84F1878BA6FD}"/>
                    </a:ext>
                  </a:extLst>
                </p:cNvPr>
                <p:cNvCxnSpPr/>
                <p:nvPr/>
              </p:nvCxnSpPr>
              <p:spPr>
                <a:xfrm rot="6240000" flipH="1">
                  <a:off x="5291276" y="1532181"/>
                  <a:ext cx="0" cy="7380000"/>
                </a:xfrm>
                <a:prstGeom prst="line">
                  <a:avLst/>
                </a:prstGeom>
                <a:ln w="9525">
                  <a:solidFill>
                    <a:schemeClr val="tx1"/>
                  </a:solidFill>
                  <a:prstDash val="dash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97" name="Connecteur droit 396">
                  <a:extLst>
                    <a:ext uri="{FF2B5EF4-FFF2-40B4-BE49-F238E27FC236}">
                      <a16:creationId xmlns:a16="http://schemas.microsoft.com/office/drawing/2014/main" id="{1D622872-2D9F-4AA5-873B-96DA9EC87EE4}"/>
                    </a:ext>
                  </a:extLst>
                </p:cNvPr>
                <p:cNvCxnSpPr/>
                <p:nvPr/>
              </p:nvCxnSpPr>
              <p:spPr>
                <a:xfrm rot="6780000" flipH="1">
                  <a:off x="5279433" y="625898"/>
                  <a:ext cx="0" cy="7920000"/>
                </a:xfrm>
                <a:prstGeom prst="line">
                  <a:avLst/>
                </a:prstGeom>
                <a:ln w="9525">
                  <a:solidFill>
                    <a:schemeClr val="tx1"/>
                  </a:solidFill>
                  <a:prstDash val="dash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98" name="Connecteur droit 397">
                  <a:extLst>
                    <a:ext uri="{FF2B5EF4-FFF2-40B4-BE49-F238E27FC236}">
                      <a16:creationId xmlns:a16="http://schemas.microsoft.com/office/drawing/2014/main" id="{D36DCC23-4CD7-4E45-9A8C-9AC8D3FA8FEC}"/>
                    </a:ext>
                  </a:extLst>
                </p:cNvPr>
                <p:cNvCxnSpPr/>
                <p:nvPr/>
              </p:nvCxnSpPr>
              <p:spPr>
                <a:xfrm rot="7320000" flipH="1">
                  <a:off x="5492353" y="-64289"/>
                  <a:ext cx="0" cy="8100000"/>
                </a:xfrm>
                <a:prstGeom prst="line">
                  <a:avLst/>
                </a:prstGeom>
                <a:ln w="9525">
                  <a:solidFill>
                    <a:schemeClr val="tx1"/>
                  </a:solidFill>
                  <a:prstDash val="dash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99" name="Connecteur droit 398">
                  <a:extLst>
                    <a:ext uri="{FF2B5EF4-FFF2-40B4-BE49-F238E27FC236}">
                      <a16:creationId xmlns:a16="http://schemas.microsoft.com/office/drawing/2014/main" id="{6251EE97-9A94-4057-B0B4-1030ADEF63DD}"/>
                    </a:ext>
                  </a:extLst>
                </p:cNvPr>
                <p:cNvCxnSpPr/>
                <p:nvPr/>
              </p:nvCxnSpPr>
              <p:spPr>
                <a:xfrm rot="5400000" flipH="1">
                  <a:off x="6445744" y="3641218"/>
                  <a:ext cx="0" cy="4968000"/>
                </a:xfrm>
                <a:prstGeom prst="line">
                  <a:avLst/>
                </a:prstGeom>
                <a:ln w="9525">
                  <a:solidFill>
                    <a:schemeClr val="tx1"/>
                  </a:solidFill>
                  <a:prstDash val="solid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00" name="Connecteur droit 399">
                  <a:extLst>
                    <a:ext uri="{FF2B5EF4-FFF2-40B4-BE49-F238E27FC236}">
                      <a16:creationId xmlns:a16="http://schemas.microsoft.com/office/drawing/2014/main" id="{5772AFFC-18D1-4F1D-9004-E18BAC0CC183}"/>
                    </a:ext>
                  </a:extLst>
                </p:cNvPr>
                <p:cNvCxnSpPr/>
                <p:nvPr/>
              </p:nvCxnSpPr>
              <p:spPr>
                <a:xfrm rot="5940000" flipH="1">
                  <a:off x="4962895" y="1485359"/>
                  <a:ext cx="0" cy="8028000"/>
                </a:xfrm>
                <a:prstGeom prst="line">
                  <a:avLst/>
                </a:prstGeom>
                <a:ln w="9525">
                  <a:solidFill>
                    <a:schemeClr val="tx1"/>
                  </a:solidFill>
                  <a:prstDash val="solid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01" name="Connecteur droit 400">
                  <a:extLst>
                    <a:ext uri="{FF2B5EF4-FFF2-40B4-BE49-F238E27FC236}">
                      <a16:creationId xmlns:a16="http://schemas.microsoft.com/office/drawing/2014/main" id="{5F729418-1E6F-4140-85B8-37534D1BA16A}"/>
                    </a:ext>
                  </a:extLst>
                </p:cNvPr>
                <p:cNvCxnSpPr/>
                <p:nvPr/>
              </p:nvCxnSpPr>
              <p:spPr>
                <a:xfrm rot="6480000" flipH="1">
                  <a:off x="4975567" y="679700"/>
                  <a:ext cx="0" cy="8316000"/>
                </a:xfrm>
                <a:prstGeom prst="line">
                  <a:avLst/>
                </a:prstGeom>
                <a:ln w="9525">
                  <a:solidFill>
                    <a:schemeClr val="tx1"/>
                  </a:solidFill>
                  <a:prstDash val="solid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02" name="Connecteur droit 401">
                  <a:extLst>
                    <a:ext uri="{FF2B5EF4-FFF2-40B4-BE49-F238E27FC236}">
                      <a16:creationId xmlns:a16="http://schemas.microsoft.com/office/drawing/2014/main" id="{E69E55D3-16EB-4E59-81A8-51179BCD27A6}"/>
                    </a:ext>
                  </a:extLst>
                </p:cNvPr>
                <p:cNvCxnSpPr/>
                <p:nvPr/>
              </p:nvCxnSpPr>
              <p:spPr>
                <a:xfrm rot="7020000" flipH="1">
                  <a:off x="4962945" y="-340583"/>
                  <a:ext cx="0" cy="8892000"/>
                </a:xfrm>
                <a:prstGeom prst="line">
                  <a:avLst/>
                </a:prstGeom>
                <a:ln w="9525">
                  <a:solidFill>
                    <a:schemeClr val="tx1"/>
                  </a:solidFill>
                  <a:prstDash val="solid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03" name="Connecteur droit 402">
                  <a:extLst>
                    <a:ext uri="{FF2B5EF4-FFF2-40B4-BE49-F238E27FC236}">
                      <a16:creationId xmlns:a16="http://schemas.microsoft.com/office/drawing/2014/main" id="{B02F7435-10DB-4CA5-9EEE-BFCF6E6C306E}"/>
                    </a:ext>
                  </a:extLst>
                </p:cNvPr>
                <p:cNvCxnSpPr/>
                <p:nvPr/>
              </p:nvCxnSpPr>
              <p:spPr>
                <a:xfrm rot="7560000" flipH="1">
                  <a:off x="5714303" y="-189093"/>
                  <a:ext cx="0" cy="7956000"/>
                </a:xfrm>
                <a:prstGeom prst="line">
                  <a:avLst/>
                </a:prstGeom>
                <a:ln w="9525">
                  <a:solidFill>
                    <a:schemeClr val="tx1"/>
                  </a:solidFill>
                  <a:prstDash val="solid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04" name="Connecteur droit 403">
                  <a:extLst>
                    <a:ext uri="{FF2B5EF4-FFF2-40B4-BE49-F238E27FC236}">
                      <a16:creationId xmlns:a16="http://schemas.microsoft.com/office/drawing/2014/main" id="{BDEA3F8F-2CB6-4E2D-BDCA-42497007B815}"/>
                    </a:ext>
                  </a:extLst>
                </p:cNvPr>
                <p:cNvCxnSpPr/>
                <p:nvPr/>
              </p:nvCxnSpPr>
              <p:spPr>
                <a:xfrm rot="7860000" flipH="1">
                  <a:off x="6484482" y="766620"/>
                  <a:ext cx="0" cy="6480000"/>
                </a:xfrm>
                <a:prstGeom prst="line">
                  <a:avLst/>
                </a:prstGeom>
                <a:ln w="9525">
                  <a:solidFill>
                    <a:schemeClr val="tx1"/>
                  </a:solidFill>
                  <a:prstDash val="dash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05" name="Connecteur droit 404">
                  <a:extLst>
                    <a:ext uri="{FF2B5EF4-FFF2-40B4-BE49-F238E27FC236}">
                      <a16:creationId xmlns:a16="http://schemas.microsoft.com/office/drawing/2014/main" id="{06CA705E-1A7B-4CCA-BF45-79B71FE203FF}"/>
                    </a:ext>
                  </a:extLst>
                </p:cNvPr>
                <p:cNvCxnSpPr/>
                <p:nvPr/>
              </p:nvCxnSpPr>
              <p:spPr>
                <a:xfrm rot="8400000" flipH="1">
                  <a:off x="7137643" y="1209416"/>
                  <a:ext cx="0" cy="5580000"/>
                </a:xfrm>
                <a:prstGeom prst="line">
                  <a:avLst/>
                </a:prstGeom>
                <a:ln w="9525">
                  <a:solidFill>
                    <a:schemeClr val="tx1"/>
                  </a:solidFill>
                  <a:prstDash val="dash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06" name="ZoneTexte 405">
                  <a:extLst>
                    <a:ext uri="{FF2B5EF4-FFF2-40B4-BE49-F238E27FC236}">
                      <a16:creationId xmlns:a16="http://schemas.microsoft.com/office/drawing/2014/main" id="{8541A11E-3757-4FAE-B5CA-B2B3632458D1}"/>
                    </a:ext>
                  </a:extLst>
                </p:cNvPr>
                <p:cNvSpPr txBox="1"/>
                <p:nvPr/>
              </p:nvSpPr>
              <p:spPr>
                <a:xfrm>
                  <a:off x="1114216" y="4027839"/>
                  <a:ext cx="767264" cy="46717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300" dirty="0">
                      <a:solidFill>
                        <a:schemeClr val="accent1"/>
                      </a:solidFill>
                    </a:rPr>
                    <a:t>Zone 2</a:t>
                  </a:r>
                </a:p>
                <a:p>
                  <a:r>
                    <a:rPr lang="en-US" sz="300" dirty="0">
                      <a:solidFill>
                        <a:schemeClr val="accent1"/>
                      </a:solidFill>
                    </a:rPr>
                    <a:t>41 m</a:t>
                  </a:r>
                </a:p>
              </p:txBody>
            </p:sp>
            <p:sp>
              <p:nvSpPr>
                <p:cNvPr id="407" name="ZoneTexte 406">
                  <a:extLst>
                    <a:ext uri="{FF2B5EF4-FFF2-40B4-BE49-F238E27FC236}">
                      <a16:creationId xmlns:a16="http://schemas.microsoft.com/office/drawing/2014/main" id="{28A8198F-CB2D-49E8-ACDE-9599D8861CCE}"/>
                    </a:ext>
                  </a:extLst>
                </p:cNvPr>
                <p:cNvSpPr txBox="1"/>
                <p:nvPr/>
              </p:nvSpPr>
              <p:spPr>
                <a:xfrm>
                  <a:off x="1142992" y="2730183"/>
                  <a:ext cx="767264" cy="46717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300" dirty="0">
                      <a:solidFill>
                        <a:schemeClr val="accent1"/>
                      </a:solidFill>
                    </a:rPr>
                    <a:t>Zone 3</a:t>
                  </a:r>
                </a:p>
                <a:p>
                  <a:r>
                    <a:rPr lang="en-US" sz="300" dirty="0">
                      <a:solidFill>
                        <a:schemeClr val="accent1"/>
                      </a:solidFill>
                    </a:rPr>
                    <a:t>44 m</a:t>
                  </a:r>
                </a:p>
              </p:txBody>
            </p:sp>
            <p:sp>
              <p:nvSpPr>
                <p:cNvPr id="408" name="Ellipse 407">
                  <a:extLst>
                    <a:ext uri="{FF2B5EF4-FFF2-40B4-BE49-F238E27FC236}">
                      <a16:creationId xmlns:a16="http://schemas.microsoft.com/office/drawing/2014/main" id="{5BDFA7FA-BB47-4FAA-A65A-F8A694166AC5}"/>
                    </a:ext>
                  </a:extLst>
                </p:cNvPr>
                <p:cNvSpPr/>
                <p:nvPr/>
              </p:nvSpPr>
              <p:spPr>
                <a:xfrm>
                  <a:off x="8561443" y="5761205"/>
                  <a:ext cx="720000" cy="720000"/>
                </a:xfrm>
                <a:prstGeom prst="ellipse">
                  <a:avLst/>
                </a:prstGeom>
                <a:noFill/>
                <a:ln>
                  <a:solidFill>
                    <a:srgbClr val="00B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900"/>
                </a:p>
              </p:txBody>
            </p:sp>
            <p:sp>
              <p:nvSpPr>
                <p:cNvPr id="409" name="Rectangle 408">
                  <a:extLst>
                    <a:ext uri="{FF2B5EF4-FFF2-40B4-BE49-F238E27FC236}">
                      <a16:creationId xmlns:a16="http://schemas.microsoft.com/office/drawing/2014/main" id="{76E0D17C-40E0-41AE-9E8D-B98D182E250C}"/>
                    </a:ext>
                  </a:extLst>
                </p:cNvPr>
                <p:cNvSpPr/>
                <p:nvPr/>
              </p:nvSpPr>
              <p:spPr>
                <a:xfrm>
                  <a:off x="6988835" y="6112237"/>
                  <a:ext cx="1260000" cy="72000"/>
                </a:xfrm>
                <a:prstGeom prst="rect">
                  <a:avLst/>
                </a:prstGeom>
                <a:solidFill>
                  <a:srgbClr val="156082">
                    <a:alpha val="40000"/>
                  </a:srgbClr>
                </a:solidFill>
                <a:ln w="317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400"/>
                </a:p>
              </p:txBody>
            </p:sp>
            <p:sp>
              <p:nvSpPr>
                <p:cNvPr id="410" name="Rectangle 409">
                  <a:extLst>
                    <a:ext uri="{FF2B5EF4-FFF2-40B4-BE49-F238E27FC236}">
                      <a16:creationId xmlns:a16="http://schemas.microsoft.com/office/drawing/2014/main" id="{29C2F765-C817-4675-BF4C-DE51BCB27FB0}"/>
                    </a:ext>
                  </a:extLst>
                </p:cNvPr>
                <p:cNvSpPr/>
                <p:nvPr/>
              </p:nvSpPr>
              <p:spPr>
                <a:xfrm rot="300000">
                  <a:off x="7007642" y="5829669"/>
                  <a:ext cx="72000" cy="288000"/>
                </a:xfrm>
                <a:prstGeom prst="rect">
                  <a:avLst/>
                </a:prstGeom>
                <a:solidFill>
                  <a:srgbClr val="156082">
                    <a:alpha val="40000"/>
                  </a:srgbClr>
                </a:solidFill>
                <a:ln w="317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400"/>
                </a:p>
              </p:txBody>
            </p:sp>
            <p:sp>
              <p:nvSpPr>
                <p:cNvPr id="411" name="Rectangle 410">
                  <a:extLst>
                    <a:ext uri="{FF2B5EF4-FFF2-40B4-BE49-F238E27FC236}">
                      <a16:creationId xmlns:a16="http://schemas.microsoft.com/office/drawing/2014/main" id="{5625BE5E-3B58-495F-86AF-A104E02EA9D4}"/>
                    </a:ext>
                  </a:extLst>
                </p:cNvPr>
                <p:cNvSpPr/>
                <p:nvPr/>
              </p:nvSpPr>
              <p:spPr>
                <a:xfrm rot="840000">
                  <a:off x="7053826" y="5543343"/>
                  <a:ext cx="72000" cy="288000"/>
                </a:xfrm>
                <a:prstGeom prst="rect">
                  <a:avLst/>
                </a:prstGeom>
                <a:solidFill>
                  <a:srgbClr val="156082">
                    <a:alpha val="40000"/>
                  </a:srgbClr>
                </a:solidFill>
                <a:ln w="317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400"/>
                </a:p>
              </p:txBody>
            </p:sp>
            <p:sp>
              <p:nvSpPr>
                <p:cNvPr id="412" name="Rectangle 411">
                  <a:extLst>
                    <a:ext uri="{FF2B5EF4-FFF2-40B4-BE49-F238E27FC236}">
                      <a16:creationId xmlns:a16="http://schemas.microsoft.com/office/drawing/2014/main" id="{CF1D6240-4E50-4FF0-9F29-39232D389EC8}"/>
                    </a:ext>
                  </a:extLst>
                </p:cNvPr>
                <p:cNvSpPr/>
                <p:nvPr/>
              </p:nvSpPr>
              <p:spPr>
                <a:xfrm rot="1380000">
                  <a:off x="7146188" y="5275488"/>
                  <a:ext cx="72000" cy="288000"/>
                </a:xfrm>
                <a:prstGeom prst="rect">
                  <a:avLst/>
                </a:prstGeom>
                <a:solidFill>
                  <a:srgbClr val="156082">
                    <a:alpha val="40000"/>
                  </a:srgbClr>
                </a:solidFill>
                <a:ln w="317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400"/>
                </a:p>
              </p:txBody>
            </p:sp>
            <p:sp>
              <p:nvSpPr>
                <p:cNvPr id="413" name="Rectangle 412">
                  <a:extLst>
                    <a:ext uri="{FF2B5EF4-FFF2-40B4-BE49-F238E27FC236}">
                      <a16:creationId xmlns:a16="http://schemas.microsoft.com/office/drawing/2014/main" id="{6930F07A-B51C-454D-932F-F2FD48FB2CE3}"/>
                    </a:ext>
                  </a:extLst>
                </p:cNvPr>
                <p:cNvSpPr/>
                <p:nvPr/>
              </p:nvSpPr>
              <p:spPr>
                <a:xfrm rot="1920000">
                  <a:off x="7275498" y="5007632"/>
                  <a:ext cx="72000" cy="288000"/>
                </a:xfrm>
                <a:prstGeom prst="rect">
                  <a:avLst/>
                </a:prstGeom>
                <a:solidFill>
                  <a:srgbClr val="156082">
                    <a:alpha val="40000"/>
                  </a:srgbClr>
                </a:solidFill>
                <a:ln w="317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400"/>
                </a:p>
              </p:txBody>
            </p:sp>
            <p:sp>
              <p:nvSpPr>
                <p:cNvPr id="414" name="Rectangle 413">
                  <a:extLst>
                    <a:ext uri="{FF2B5EF4-FFF2-40B4-BE49-F238E27FC236}">
                      <a16:creationId xmlns:a16="http://schemas.microsoft.com/office/drawing/2014/main" id="{FE263172-D1A3-487C-A8CA-006DBF323E28}"/>
                    </a:ext>
                  </a:extLst>
                </p:cNvPr>
                <p:cNvSpPr/>
                <p:nvPr/>
              </p:nvSpPr>
              <p:spPr>
                <a:xfrm rot="2460000">
                  <a:off x="7469461" y="4767486"/>
                  <a:ext cx="72000" cy="288000"/>
                </a:xfrm>
                <a:prstGeom prst="rect">
                  <a:avLst/>
                </a:prstGeom>
                <a:solidFill>
                  <a:srgbClr val="156082">
                    <a:alpha val="40000"/>
                  </a:srgbClr>
                </a:solidFill>
                <a:ln w="317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400"/>
                </a:p>
              </p:txBody>
            </p:sp>
            <p:sp>
              <p:nvSpPr>
                <p:cNvPr id="415" name="Rectangle 414">
                  <a:extLst>
                    <a:ext uri="{FF2B5EF4-FFF2-40B4-BE49-F238E27FC236}">
                      <a16:creationId xmlns:a16="http://schemas.microsoft.com/office/drawing/2014/main" id="{87A38F3B-0E71-4CFA-9A28-581DA12CF646}"/>
                    </a:ext>
                  </a:extLst>
                </p:cNvPr>
                <p:cNvSpPr/>
                <p:nvPr/>
              </p:nvSpPr>
              <p:spPr>
                <a:xfrm rot="3000000">
                  <a:off x="7672661" y="4564285"/>
                  <a:ext cx="72000" cy="288000"/>
                </a:xfrm>
                <a:prstGeom prst="rect">
                  <a:avLst/>
                </a:prstGeom>
                <a:solidFill>
                  <a:srgbClr val="156082">
                    <a:alpha val="40000"/>
                  </a:srgbClr>
                </a:solidFill>
                <a:ln w="317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400"/>
                </a:p>
              </p:txBody>
            </p:sp>
            <p:sp>
              <p:nvSpPr>
                <p:cNvPr id="416" name="Rectangle 415">
                  <a:extLst>
                    <a:ext uri="{FF2B5EF4-FFF2-40B4-BE49-F238E27FC236}">
                      <a16:creationId xmlns:a16="http://schemas.microsoft.com/office/drawing/2014/main" id="{EBDF7A16-7047-4BF7-97CC-16A1C987BF54}"/>
                    </a:ext>
                  </a:extLst>
                </p:cNvPr>
                <p:cNvSpPr/>
                <p:nvPr/>
              </p:nvSpPr>
              <p:spPr>
                <a:xfrm rot="3240000">
                  <a:off x="7656134" y="4846187"/>
                  <a:ext cx="756000" cy="72000"/>
                </a:xfrm>
                <a:prstGeom prst="rect">
                  <a:avLst/>
                </a:prstGeom>
                <a:solidFill>
                  <a:srgbClr val="156082">
                    <a:alpha val="40000"/>
                  </a:srgbClr>
                </a:solidFill>
                <a:ln w="317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400"/>
                </a:p>
              </p:txBody>
            </p:sp>
            <p:sp>
              <p:nvSpPr>
                <p:cNvPr id="417" name="ZoneTexte 416">
                  <a:extLst>
                    <a:ext uri="{FF2B5EF4-FFF2-40B4-BE49-F238E27FC236}">
                      <a16:creationId xmlns:a16="http://schemas.microsoft.com/office/drawing/2014/main" id="{F7524E84-5C19-4EA0-A990-8E79C8978422}"/>
                    </a:ext>
                  </a:extLst>
                </p:cNvPr>
                <p:cNvSpPr txBox="1"/>
                <p:nvPr/>
              </p:nvSpPr>
              <p:spPr>
                <a:xfrm>
                  <a:off x="1335803" y="1552837"/>
                  <a:ext cx="767264" cy="46717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300" dirty="0">
                      <a:solidFill>
                        <a:schemeClr val="accent1"/>
                      </a:solidFill>
                    </a:rPr>
                    <a:t>Zone 4</a:t>
                  </a:r>
                </a:p>
                <a:p>
                  <a:r>
                    <a:rPr lang="en-US" sz="300" dirty="0">
                      <a:solidFill>
                        <a:schemeClr val="accent1"/>
                      </a:solidFill>
                    </a:rPr>
                    <a:t>445m</a:t>
                  </a:r>
                </a:p>
              </p:txBody>
            </p:sp>
            <p:sp>
              <p:nvSpPr>
                <p:cNvPr id="418" name="ZoneTexte 417">
                  <a:extLst>
                    <a:ext uri="{FF2B5EF4-FFF2-40B4-BE49-F238E27FC236}">
                      <a16:creationId xmlns:a16="http://schemas.microsoft.com/office/drawing/2014/main" id="{7BBD9C98-9ECA-438A-B666-B63D0A0C963D}"/>
                    </a:ext>
                  </a:extLst>
                </p:cNvPr>
                <p:cNvSpPr txBox="1"/>
                <p:nvPr/>
              </p:nvSpPr>
              <p:spPr>
                <a:xfrm>
                  <a:off x="3409945" y="1492511"/>
                  <a:ext cx="767264" cy="46717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300" dirty="0">
                      <a:solidFill>
                        <a:schemeClr val="accent1"/>
                      </a:solidFill>
                    </a:rPr>
                    <a:t>Zone 5</a:t>
                  </a:r>
                </a:p>
                <a:p>
                  <a:r>
                    <a:rPr lang="en-US" sz="300" dirty="0">
                      <a:solidFill>
                        <a:schemeClr val="accent1"/>
                      </a:solidFill>
                    </a:rPr>
                    <a:t>36 m</a:t>
                  </a:r>
                </a:p>
              </p:txBody>
            </p:sp>
            <p:sp>
              <p:nvSpPr>
                <p:cNvPr id="419" name="ZoneTexte 418">
                  <a:extLst>
                    <a:ext uri="{FF2B5EF4-FFF2-40B4-BE49-F238E27FC236}">
                      <a16:creationId xmlns:a16="http://schemas.microsoft.com/office/drawing/2014/main" id="{5E581587-BB68-47A5-B03C-D9370FA4B6DF}"/>
                    </a:ext>
                  </a:extLst>
                </p:cNvPr>
                <p:cNvSpPr txBox="1"/>
                <p:nvPr/>
              </p:nvSpPr>
              <p:spPr>
                <a:xfrm>
                  <a:off x="4815602" y="1494821"/>
                  <a:ext cx="767264" cy="46717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300" dirty="0">
                      <a:solidFill>
                        <a:schemeClr val="accent1"/>
                      </a:solidFill>
                    </a:rPr>
                    <a:t>Zone 6</a:t>
                  </a:r>
                </a:p>
                <a:p>
                  <a:r>
                    <a:rPr lang="en-US" sz="300" dirty="0">
                      <a:solidFill>
                        <a:schemeClr val="accent1"/>
                      </a:solidFill>
                    </a:rPr>
                    <a:t>31 m</a:t>
                  </a:r>
                </a:p>
              </p:txBody>
            </p:sp>
            <p:sp>
              <p:nvSpPr>
                <p:cNvPr id="420" name="Rectangle 419">
                  <a:extLst>
                    <a:ext uri="{FF2B5EF4-FFF2-40B4-BE49-F238E27FC236}">
                      <a16:creationId xmlns:a16="http://schemas.microsoft.com/office/drawing/2014/main" id="{75955AF4-A171-4079-AF63-4E877D3D41C4}"/>
                    </a:ext>
                  </a:extLst>
                </p:cNvPr>
                <p:cNvSpPr/>
                <p:nvPr/>
              </p:nvSpPr>
              <p:spPr>
                <a:xfrm rot="5400000">
                  <a:off x="5475961" y="3743546"/>
                  <a:ext cx="5544000" cy="72000"/>
                </a:xfrm>
                <a:prstGeom prst="rect">
                  <a:avLst/>
                </a:prstGeom>
                <a:ln w="317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900"/>
                </a:p>
              </p:txBody>
            </p:sp>
            <p:sp>
              <p:nvSpPr>
                <p:cNvPr id="421" name="Rectangle 420">
                  <a:extLst>
                    <a:ext uri="{FF2B5EF4-FFF2-40B4-BE49-F238E27FC236}">
                      <a16:creationId xmlns:a16="http://schemas.microsoft.com/office/drawing/2014/main" id="{63C5B294-8659-47DB-89A8-71577FC8458D}"/>
                    </a:ext>
                  </a:extLst>
                </p:cNvPr>
                <p:cNvSpPr/>
                <p:nvPr/>
              </p:nvSpPr>
              <p:spPr>
                <a:xfrm rot="5400000">
                  <a:off x="4393052" y="2738349"/>
                  <a:ext cx="72000" cy="7560000"/>
                </a:xfrm>
                <a:prstGeom prst="rect">
                  <a:avLst/>
                </a:prstGeom>
                <a:ln w="317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900"/>
                </a:p>
              </p:txBody>
            </p:sp>
            <p:sp>
              <p:nvSpPr>
                <p:cNvPr id="422" name="Rectangle 421">
                  <a:extLst>
                    <a:ext uri="{FF2B5EF4-FFF2-40B4-BE49-F238E27FC236}">
                      <a16:creationId xmlns:a16="http://schemas.microsoft.com/office/drawing/2014/main" id="{E835CE3F-7478-420A-A2E5-89AC78524467}"/>
                    </a:ext>
                  </a:extLst>
                </p:cNvPr>
                <p:cNvSpPr/>
                <p:nvPr/>
              </p:nvSpPr>
              <p:spPr>
                <a:xfrm>
                  <a:off x="655140" y="6129181"/>
                  <a:ext cx="7560000" cy="360000"/>
                </a:xfrm>
                <a:prstGeom prst="rect">
                  <a:avLst/>
                </a:prstGeom>
                <a:noFill/>
                <a:ln w="12700">
                  <a:prstDash val="sysDot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400"/>
                </a:p>
              </p:txBody>
            </p:sp>
            <p:cxnSp>
              <p:nvCxnSpPr>
                <p:cNvPr id="423" name="Connecteur droit 422">
                  <a:extLst>
                    <a:ext uri="{FF2B5EF4-FFF2-40B4-BE49-F238E27FC236}">
                      <a16:creationId xmlns:a16="http://schemas.microsoft.com/office/drawing/2014/main" id="{A2523F06-6DAA-47B2-87EF-4B1DDD40A1D9}"/>
                    </a:ext>
                  </a:extLst>
                </p:cNvPr>
                <p:cNvCxnSpPr/>
                <p:nvPr/>
              </p:nvCxnSpPr>
              <p:spPr>
                <a:xfrm rot="8100000" flipH="1" flipV="1">
                  <a:off x="6604582" y="501603"/>
                  <a:ext cx="0" cy="6588000"/>
                </a:xfrm>
                <a:prstGeom prst="line">
                  <a:avLst/>
                </a:prstGeom>
                <a:ln w="9525">
                  <a:solidFill>
                    <a:schemeClr val="tx1"/>
                  </a:solidFill>
                  <a:prstDash val="solid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24" name="Connecteur droit 423">
                  <a:extLst>
                    <a:ext uri="{FF2B5EF4-FFF2-40B4-BE49-F238E27FC236}">
                      <a16:creationId xmlns:a16="http://schemas.microsoft.com/office/drawing/2014/main" id="{27EABE4E-79D1-4B73-B977-C31AC9CA2805}"/>
                    </a:ext>
                  </a:extLst>
                </p:cNvPr>
                <p:cNvCxnSpPr/>
                <p:nvPr/>
              </p:nvCxnSpPr>
              <p:spPr>
                <a:xfrm rot="8640000" flipH="1" flipV="1">
                  <a:off x="7231447" y="912299"/>
                  <a:ext cx="0" cy="5760000"/>
                </a:xfrm>
                <a:prstGeom prst="line">
                  <a:avLst/>
                </a:prstGeom>
                <a:ln w="9525">
                  <a:solidFill>
                    <a:schemeClr val="tx1"/>
                  </a:solidFill>
                  <a:prstDash val="solid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25" name="ZoneTexte 424">
                  <a:extLst>
                    <a:ext uri="{FF2B5EF4-FFF2-40B4-BE49-F238E27FC236}">
                      <a16:creationId xmlns:a16="http://schemas.microsoft.com/office/drawing/2014/main" id="{C1D575BB-C8EE-481C-98AB-DF5487F88212}"/>
                    </a:ext>
                  </a:extLst>
                </p:cNvPr>
                <p:cNvSpPr txBox="1"/>
                <p:nvPr/>
              </p:nvSpPr>
              <p:spPr>
                <a:xfrm>
                  <a:off x="7571822" y="1264802"/>
                  <a:ext cx="669937" cy="31144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200" dirty="0">
                      <a:solidFill>
                        <a:schemeClr val="accent1"/>
                      </a:solidFill>
                    </a:rPr>
                    <a:t>Zone 9</a:t>
                  </a:r>
                </a:p>
              </p:txBody>
            </p:sp>
            <p:sp>
              <p:nvSpPr>
                <p:cNvPr id="426" name="Rectangle 425">
                  <a:extLst>
                    <a:ext uri="{FF2B5EF4-FFF2-40B4-BE49-F238E27FC236}">
                      <a16:creationId xmlns:a16="http://schemas.microsoft.com/office/drawing/2014/main" id="{2EC0429A-BBE8-4620-949F-01F0F333F4E4}"/>
                    </a:ext>
                  </a:extLst>
                </p:cNvPr>
                <p:cNvSpPr/>
                <p:nvPr/>
              </p:nvSpPr>
              <p:spPr>
                <a:xfrm>
                  <a:off x="1007565" y="1085838"/>
                  <a:ext cx="7200000" cy="360000"/>
                </a:xfrm>
                <a:prstGeom prst="rect">
                  <a:avLst/>
                </a:prstGeom>
                <a:noFill/>
                <a:ln w="12700">
                  <a:prstDash val="sysDot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400"/>
                </a:p>
              </p:txBody>
            </p:sp>
          </p:grpSp>
          <p:cxnSp>
            <p:nvCxnSpPr>
              <p:cNvPr id="227" name="Connecteur droit 226">
                <a:extLst>
                  <a:ext uri="{FF2B5EF4-FFF2-40B4-BE49-F238E27FC236}">
                    <a16:creationId xmlns:a16="http://schemas.microsoft.com/office/drawing/2014/main" id="{1D84197F-9B9D-433F-9E03-372EC9CF2317}"/>
                  </a:ext>
                </a:extLst>
              </p:cNvPr>
              <p:cNvCxnSpPr/>
              <p:nvPr/>
            </p:nvCxnSpPr>
            <p:spPr>
              <a:xfrm>
                <a:off x="5130610" y="2959100"/>
                <a:ext cx="0" cy="2550160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28" name="Rectangle 227">
                <a:extLst>
                  <a:ext uri="{FF2B5EF4-FFF2-40B4-BE49-F238E27FC236}">
                    <a16:creationId xmlns:a16="http://schemas.microsoft.com/office/drawing/2014/main" id="{B29BB9F9-C90E-47AB-8A62-9D01879EA6F5}"/>
                  </a:ext>
                </a:extLst>
              </p:cNvPr>
              <p:cNvSpPr/>
              <p:nvPr/>
            </p:nvSpPr>
            <p:spPr>
              <a:xfrm>
                <a:off x="4845843" y="5553869"/>
                <a:ext cx="284955" cy="250826"/>
              </a:xfrm>
              <a:prstGeom prst="rect">
                <a:avLst/>
              </a:prstGeom>
              <a:no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229" name="Groupe 228">
                <a:extLst>
                  <a:ext uri="{FF2B5EF4-FFF2-40B4-BE49-F238E27FC236}">
                    <a16:creationId xmlns:a16="http://schemas.microsoft.com/office/drawing/2014/main" id="{DB69D426-5D32-40E3-A0B4-A1B38352B07C}"/>
                  </a:ext>
                </a:extLst>
              </p:cNvPr>
              <p:cNvGrpSpPr/>
              <p:nvPr/>
            </p:nvGrpSpPr>
            <p:grpSpPr>
              <a:xfrm>
                <a:off x="5085191" y="5504890"/>
                <a:ext cx="98887" cy="97498"/>
                <a:chOff x="285049" y="2938459"/>
                <a:chExt cx="219082" cy="216004"/>
              </a:xfrm>
            </p:grpSpPr>
            <p:sp>
              <p:nvSpPr>
                <p:cNvPr id="368" name="Étoile à 4 branches 514">
                  <a:extLst>
                    <a:ext uri="{FF2B5EF4-FFF2-40B4-BE49-F238E27FC236}">
                      <a16:creationId xmlns:a16="http://schemas.microsoft.com/office/drawing/2014/main" id="{29764595-8C61-41AA-B63A-FF26701873F3}"/>
                    </a:ext>
                  </a:extLst>
                </p:cNvPr>
                <p:cNvSpPr/>
                <p:nvPr/>
              </p:nvSpPr>
              <p:spPr>
                <a:xfrm>
                  <a:off x="288131" y="2938463"/>
                  <a:ext cx="216000" cy="216000"/>
                </a:xfrm>
                <a:prstGeom prst="star4">
                  <a:avLst/>
                </a:prstGeom>
                <a:solidFill>
                  <a:srgbClr val="FF0000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cxnSp>
              <p:nvCxnSpPr>
                <p:cNvPr id="369" name="Connecteur droit 368">
                  <a:extLst>
                    <a:ext uri="{FF2B5EF4-FFF2-40B4-BE49-F238E27FC236}">
                      <a16:creationId xmlns:a16="http://schemas.microsoft.com/office/drawing/2014/main" id="{4D6C65B0-EA26-4FEC-BD2D-3C7854CC8B56}"/>
                    </a:ext>
                  </a:extLst>
                </p:cNvPr>
                <p:cNvCxnSpPr/>
                <p:nvPr/>
              </p:nvCxnSpPr>
              <p:spPr>
                <a:xfrm>
                  <a:off x="394587" y="2938459"/>
                  <a:ext cx="0" cy="216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70" name="Connecteur droit 369">
                  <a:extLst>
                    <a:ext uri="{FF2B5EF4-FFF2-40B4-BE49-F238E27FC236}">
                      <a16:creationId xmlns:a16="http://schemas.microsoft.com/office/drawing/2014/main" id="{05506790-6A3F-4B4B-9E0A-7B76D4D487E1}"/>
                    </a:ext>
                  </a:extLst>
                </p:cNvPr>
                <p:cNvCxnSpPr/>
                <p:nvPr/>
              </p:nvCxnSpPr>
              <p:spPr>
                <a:xfrm>
                  <a:off x="285049" y="3045620"/>
                  <a:ext cx="216000" cy="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30" name="Groupe 229">
                <a:extLst>
                  <a:ext uri="{FF2B5EF4-FFF2-40B4-BE49-F238E27FC236}">
                    <a16:creationId xmlns:a16="http://schemas.microsoft.com/office/drawing/2014/main" id="{E380A152-8517-4FA8-8092-C81AA8EC892F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 flipH="1">
                <a:off x="5250452" y="1099635"/>
                <a:ext cx="2823571" cy="1940311"/>
                <a:chOff x="353989" y="462699"/>
                <a:chExt cx="7058928" cy="4850779"/>
              </a:xfrm>
            </p:grpSpPr>
            <p:sp>
              <p:nvSpPr>
                <p:cNvPr id="310" name="Rectangle 309">
                  <a:extLst>
                    <a:ext uri="{FF2B5EF4-FFF2-40B4-BE49-F238E27FC236}">
                      <a16:creationId xmlns:a16="http://schemas.microsoft.com/office/drawing/2014/main" id="{74A488B1-506D-4A34-BBAD-CFDD19BFBC4A}"/>
                    </a:ext>
                  </a:extLst>
                </p:cNvPr>
                <p:cNvSpPr/>
                <p:nvPr/>
              </p:nvSpPr>
              <p:spPr>
                <a:xfrm rot="283169">
                  <a:off x="1437559" y="4073194"/>
                  <a:ext cx="3528000" cy="252000"/>
                </a:xfrm>
                <a:prstGeom prst="rect">
                  <a:avLst/>
                </a:prstGeom>
                <a:solidFill>
                  <a:srgbClr val="00B050"/>
                </a:solidFill>
                <a:ln>
                  <a:solidFill>
                    <a:schemeClr val="accent3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050"/>
                </a:p>
              </p:txBody>
            </p:sp>
            <p:sp>
              <p:nvSpPr>
                <p:cNvPr id="311" name="Rectangle 310">
                  <a:extLst>
                    <a:ext uri="{FF2B5EF4-FFF2-40B4-BE49-F238E27FC236}">
                      <a16:creationId xmlns:a16="http://schemas.microsoft.com/office/drawing/2014/main" id="{813F7C19-87B3-4A04-BF50-5286A1D3B9B9}"/>
                    </a:ext>
                  </a:extLst>
                </p:cNvPr>
                <p:cNvSpPr/>
                <p:nvPr/>
              </p:nvSpPr>
              <p:spPr>
                <a:xfrm rot="840000">
                  <a:off x="1365064" y="3469186"/>
                  <a:ext cx="3708000" cy="252000"/>
                </a:xfrm>
                <a:prstGeom prst="rect">
                  <a:avLst/>
                </a:prstGeom>
                <a:solidFill>
                  <a:srgbClr val="00B050"/>
                </a:solidFill>
                <a:ln>
                  <a:solidFill>
                    <a:schemeClr val="accent3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050"/>
                </a:p>
              </p:txBody>
            </p:sp>
            <p:sp>
              <p:nvSpPr>
                <p:cNvPr id="312" name="Rectangle 311">
                  <a:extLst>
                    <a:ext uri="{FF2B5EF4-FFF2-40B4-BE49-F238E27FC236}">
                      <a16:creationId xmlns:a16="http://schemas.microsoft.com/office/drawing/2014/main" id="{32EC8778-187E-46E8-A6FE-2D14E597A209}"/>
                    </a:ext>
                  </a:extLst>
                </p:cNvPr>
                <p:cNvSpPr/>
                <p:nvPr/>
              </p:nvSpPr>
              <p:spPr>
                <a:xfrm>
                  <a:off x="801084" y="2758685"/>
                  <a:ext cx="720000" cy="720000"/>
                </a:xfrm>
                <a:prstGeom prst="rect">
                  <a:avLst/>
                </a:prstGeom>
                <a:solidFill>
                  <a:srgbClr val="00B05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050"/>
                </a:p>
              </p:txBody>
            </p:sp>
            <p:sp>
              <p:nvSpPr>
                <p:cNvPr id="313" name="Rectangle 312">
                  <a:extLst>
                    <a:ext uri="{FF2B5EF4-FFF2-40B4-BE49-F238E27FC236}">
                      <a16:creationId xmlns:a16="http://schemas.microsoft.com/office/drawing/2014/main" id="{9C020755-0ACA-40F7-A9CA-9878B6AF3936}"/>
                    </a:ext>
                  </a:extLst>
                </p:cNvPr>
                <p:cNvSpPr/>
                <p:nvPr/>
              </p:nvSpPr>
              <p:spPr>
                <a:xfrm rot="1380000">
                  <a:off x="1302938" y="2860422"/>
                  <a:ext cx="3960000" cy="252000"/>
                </a:xfrm>
                <a:prstGeom prst="rect">
                  <a:avLst/>
                </a:prstGeom>
                <a:solidFill>
                  <a:srgbClr val="00B050"/>
                </a:solidFill>
                <a:ln>
                  <a:solidFill>
                    <a:schemeClr val="accent3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050"/>
                </a:p>
              </p:txBody>
            </p:sp>
            <p:sp>
              <p:nvSpPr>
                <p:cNvPr id="314" name="Rectangle 313">
                  <a:extLst>
                    <a:ext uri="{FF2B5EF4-FFF2-40B4-BE49-F238E27FC236}">
                      <a16:creationId xmlns:a16="http://schemas.microsoft.com/office/drawing/2014/main" id="{F009F0BD-51DE-4EBD-B707-347114C29FF6}"/>
                    </a:ext>
                  </a:extLst>
                </p:cNvPr>
                <p:cNvSpPr/>
                <p:nvPr/>
              </p:nvSpPr>
              <p:spPr>
                <a:xfrm rot="1920000">
                  <a:off x="2118951" y="2475268"/>
                  <a:ext cx="3384000" cy="252000"/>
                </a:xfrm>
                <a:prstGeom prst="rect">
                  <a:avLst/>
                </a:prstGeom>
                <a:solidFill>
                  <a:srgbClr val="00B050"/>
                </a:solidFill>
                <a:ln>
                  <a:solidFill>
                    <a:schemeClr val="accent3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050"/>
                </a:p>
              </p:txBody>
            </p:sp>
            <p:sp>
              <p:nvSpPr>
                <p:cNvPr id="315" name="Rectangle 314">
                  <a:extLst>
                    <a:ext uri="{FF2B5EF4-FFF2-40B4-BE49-F238E27FC236}">
                      <a16:creationId xmlns:a16="http://schemas.microsoft.com/office/drawing/2014/main" id="{42CDC1C1-0229-4953-AF11-0930CBDCF794}"/>
                    </a:ext>
                  </a:extLst>
                </p:cNvPr>
                <p:cNvSpPr/>
                <p:nvPr/>
              </p:nvSpPr>
              <p:spPr>
                <a:xfrm rot="2940000">
                  <a:off x="3981465" y="2176530"/>
                  <a:ext cx="2016000" cy="252000"/>
                </a:xfrm>
                <a:prstGeom prst="rect">
                  <a:avLst/>
                </a:prstGeom>
                <a:solidFill>
                  <a:srgbClr val="00B050"/>
                </a:solidFill>
                <a:ln>
                  <a:solidFill>
                    <a:schemeClr val="accent3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050"/>
                </a:p>
              </p:txBody>
            </p:sp>
            <p:sp>
              <p:nvSpPr>
                <p:cNvPr id="316" name="Rectangle 315">
                  <a:extLst>
                    <a:ext uri="{FF2B5EF4-FFF2-40B4-BE49-F238E27FC236}">
                      <a16:creationId xmlns:a16="http://schemas.microsoft.com/office/drawing/2014/main" id="{F6CDC98A-59FA-4807-A807-E1F447AA3F03}"/>
                    </a:ext>
                  </a:extLst>
                </p:cNvPr>
                <p:cNvSpPr/>
                <p:nvPr/>
              </p:nvSpPr>
              <p:spPr>
                <a:xfrm>
                  <a:off x="801085" y="3721636"/>
                  <a:ext cx="720000" cy="720000"/>
                </a:xfrm>
                <a:prstGeom prst="rect">
                  <a:avLst/>
                </a:prstGeom>
                <a:solidFill>
                  <a:srgbClr val="00B05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050"/>
                </a:p>
              </p:txBody>
            </p:sp>
            <p:sp>
              <p:nvSpPr>
                <p:cNvPr id="317" name="Rectangle 316">
                  <a:extLst>
                    <a:ext uri="{FF2B5EF4-FFF2-40B4-BE49-F238E27FC236}">
                      <a16:creationId xmlns:a16="http://schemas.microsoft.com/office/drawing/2014/main" id="{30B49AC9-F8F2-4CB4-861D-B4D0BA0BF99F}"/>
                    </a:ext>
                  </a:extLst>
                </p:cNvPr>
                <p:cNvSpPr/>
                <p:nvPr/>
              </p:nvSpPr>
              <p:spPr>
                <a:xfrm>
                  <a:off x="801084" y="1782981"/>
                  <a:ext cx="756000" cy="684000"/>
                </a:xfrm>
                <a:prstGeom prst="rect">
                  <a:avLst/>
                </a:prstGeom>
                <a:solidFill>
                  <a:srgbClr val="00B05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050"/>
                </a:p>
              </p:txBody>
            </p:sp>
            <p:sp>
              <p:nvSpPr>
                <p:cNvPr id="318" name="Rectangle 317">
                  <a:extLst>
                    <a:ext uri="{FF2B5EF4-FFF2-40B4-BE49-F238E27FC236}">
                      <a16:creationId xmlns:a16="http://schemas.microsoft.com/office/drawing/2014/main" id="{BE688746-8116-4C00-ADE0-D04CC5956650}"/>
                    </a:ext>
                  </a:extLst>
                </p:cNvPr>
                <p:cNvSpPr/>
                <p:nvPr/>
              </p:nvSpPr>
              <p:spPr>
                <a:xfrm>
                  <a:off x="1886155" y="1435923"/>
                  <a:ext cx="792000" cy="540000"/>
                </a:xfrm>
                <a:prstGeom prst="rect">
                  <a:avLst/>
                </a:prstGeom>
                <a:solidFill>
                  <a:srgbClr val="00B05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050"/>
                </a:p>
              </p:txBody>
            </p:sp>
            <p:sp>
              <p:nvSpPr>
                <p:cNvPr id="319" name="Rectangle 318">
                  <a:extLst>
                    <a:ext uri="{FF2B5EF4-FFF2-40B4-BE49-F238E27FC236}">
                      <a16:creationId xmlns:a16="http://schemas.microsoft.com/office/drawing/2014/main" id="{8AE9938C-38C7-49F9-8349-D1E66B968E33}"/>
                    </a:ext>
                  </a:extLst>
                </p:cNvPr>
                <p:cNvSpPr/>
                <p:nvPr/>
              </p:nvSpPr>
              <p:spPr>
                <a:xfrm rot="2400000">
                  <a:off x="3075484" y="2277644"/>
                  <a:ext cx="2664000" cy="252000"/>
                </a:xfrm>
                <a:prstGeom prst="rect">
                  <a:avLst/>
                </a:prstGeom>
                <a:solidFill>
                  <a:srgbClr val="00B050"/>
                </a:solidFill>
                <a:ln>
                  <a:solidFill>
                    <a:schemeClr val="accent3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050"/>
                </a:p>
              </p:txBody>
            </p:sp>
            <p:sp>
              <p:nvSpPr>
                <p:cNvPr id="320" name="Rectangle 319">
                  <a:extLst>
                    <a:ext uri="{FF2B5EF4-FFF2-40B4-BE49-F238E27FC236}">
                      <a16:creationId xmlns:a16="http://schemas.microsoft.com/office/drawing/2014/main" id="{4BE678E8-6049-4321-AFA2-9192B96007A9}"/>
                    </a:ext>
                  </a:extLst>
                </p:cNvPr>
                <p:cNvSpPr/>
                <p:nvPr/>
              </p:nvSpPr>
              <p:spPr>
                <a:xfrm>
                  <a:off x="3205563" y="1435923"/>
                  <a:ext cx="612000" cy="396000"/>
                </a:xfrm>
                <a:prstGeom prst="rect">
                  <a:avLst/>
                </a:prstGeom>
                <a:solidFill>
                  <a:srgbClr val="00B05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050"/>
                </a:p>
              </p:txBody>
            </p:sp>
            <p:sp>
              <p:nvSpPr>
                <p:cNvPr id="321" name="Rectangle 320">
                  <a:extLst>
                    <a:ext uri="{FF2B5EF4-FFF2-40B4-BE49-F238E27FC236}">
                      <a16:creationId xmlns:a16="http://schemas.microsoft.com/office/drawing/2014/main" id="{97DD4086-84CC-456F-8B82-CF75BBA1FF14}"/>
                    </a:ext>
                  </a:extLst>
                </p:cNvPr>
                <p:cNvSpPr/>
                <p:nvPr/>
              </p:nvSpPr>
              <p:spPr>
                <a:xfrm>
                  <a:off x="4189113" y="1428974"/>
                  <a:ext cx="504000" cy="396000"/>
                </a:xfrm>
                <a:prstGeom prst="rect">
                  <a:avLst/>
                </a:prstGeom>
                <a:solidFill>
                  <a:srgbClr val="00B05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050"/>
                </a:p>
              </p:txBody>
            </p:sp>
            <p:cxnSp>
              <p:nvCxnSpPr>
                <p:cNvPr id="322" name="Connecteur droit 321">
                  <a:extLst>
                    <a:ext uri="{FF2B5EF4-FFF2-40B4-BE49-F238E27FC236}">
                      <a16:creationId xmlns:a16="http://schemas.microsoft.com/office/drawing/2014/main" id="{BB8EE9F3-1A03-4312-9657-34E37B69AA21}"/>
                    </a:ext>
                  </a:extLst>
                </p:cNvPr>
                <p:cNvCxnSpPr/>
                <p:nvPr/>
              </p:nvCxnSpPr>
              <p:spPr>
                <a:xfrm rot="5400000">
                  <a:off x="6289393" y="1206648"/>
                  <a:ext cx="180042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  <a:headEnd type="oval" w="sm" len="sm"/>
                  <a:tailEnd type="oval" w="sm" len="sm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23" name="ZoneTexte 322">
                  <a:extLst>
                    <a:ext uri="{FF2B5EF4-FFF2-40B4-BE49-F238E27FC236}">
                      <a16:creationId xmlns:a16="http://schemas.microsoft.com/office/drawing/2014/main" id="{0BFA551D-05A8-4D99-8D40-0F15C54AF4C5}"/>
                    </a:ext>
                  </a:extLst>
                </p:cNvPr>
                <p:cNvSpPr txBox="1"/>
                <p:nvPr/>
              </p:nvSpPr>
              <p:spPr>
                <a:xfrm rot="5400000">
                  <a:off x="5996048" y="807229"/>
                  <a:ext cx="1073780" cy="38472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4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1 m</a:t>
                  </a:r>
                  <a:r>
                    <a:rPr lang="en-US" sz="400" baseline="300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2</a:t>
                  </a:r>
                  <a:endParaRPr lang="en-US" sz="4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cxnSp>
              <p:nvCxnSpPr>
                <p:cNvPr id="324" name="Connecteur droit 323">
                  <a:extLst>
                    <a:ext uri="{FF2B5EF4-FFF2-40B4-BE49-F238E27FC236}">
                      <a16:creationId xmlns:a16="http://schemas.microsoft.com/office/drawing/2014/main" id="{4975C9BE-F982-4716-8A50-0F656544561E}"/>
                    </a:ext>
                  </a:extLst>
                </p:cNvPr>
                <p:cNvCxnSpPr/>
                <p:nvPr/>
              </p:nvCxnSpPr>
              <p:spPr>
                <a:xfrm rot="5400000">
                  <a:off x="6468506" y="1026606"/>
                  <a:ext cx="0" cy="180042"/>
                </a:xfrm>
                <a:prstGeom prst="line">
                  <a:avLst/>
                </a:prstGeom>
                <a:ln>
                  <a:solidFill>
                    <a:schemeClr val="tx1"/>
                  </a:solidFill>
                  <a:headEnd type="oval" w="sm" len="sm"/>
                  <a:tailEnd type="oval" w="sm" len="sm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25" name="Rectangle 324">
                  <a:extLst>
                    <a:ext uri="{FF2B5EF4-FFF2-40B4-BE49-F238E27FC236}">
                      <a16:creationId xmlns:a16="http://schemas.microsoft.com/office/drawing/2014/main" id="{2F8AE128-8730-404D-9E7E-671734E645FD}"/>
                    </a:ext>
                  </a:extLst>
                </p:cNvPr>
                <p:cNvSpPr/>
                <p:nvPr/>
              </p:nvSpPr>
              <p:spPr>
                <a:xfrm rot="5400000">
                  <a:off x="2072360" y="355551"/>
                  <a:ext cx="3240000" cy="5040000"/>
                </a:xfrm>
                <a:prstGeom prst="rect">
                  <a:avLst/>
                </a:prstGeom>
                <a:noFill/>
                <a:ln w="3175">
                  <a:prstDash val="sysDot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050"/>
                </a:p>
              </p:txBody>
            </p:sp>
            <p:sp>
              <p:nvSpPr>
                <p:cNvPr id="326" name="Rectangle 325">
                  <a:extLst>
                    <a:ext uri="{FF2B5EF4-FFF2-40B4-BE49-F238E27FC236}">
                      <a16:creationId xmlns:a16="http://schemas.microsoft.com/office/drawing/2014/main" id="{1AA5DD46-7073-47E6-BF91-3E6BBFA4D4B4}"/>
                    </a:ext>
                  </a:extLst>
                </p:cNvPr>
                <p:cNvSpPr/>
                <p:nvPr/>
              </p:nvSpPr>
              <p:spPr>
                <a:xfrm rot="5400000">
                  <a:off x="3277531" y="-1843976"/>
                  <a:ext cx="72000" cy="5760000"/>
                </a:xfrm>
                <a:prstGeom prst="rect">
                  <a:avLst/>
                </a:prstGeom>
                <a:ln w="317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050"/>
                </a:p>
              </p:txBody>
            </p:sp>
            <p:sp>
              <p:nvSpPr>
                <p:cNvPr id="327" name="Rectangle 326">
                  <a:extLst>
                    <a:ext uri="{FF2B5EF4-FFF2-40B4-BE49-F238E27FC236}">
                      <a16:creationId xmlns:a16="http://schemas.microsoft.com/office/drawing/2014/main" id="{3EB8A87D-40AC-42F5-A7F9-0900F5DC7864}"/>
                    </a:ext>
                  </a:extLst>
                </p:cNvPr>
                <p:cNvSpPr/>
                <p:nvPr/>
              </p:nvSpPr>
              <p:spPr>
                <a:xfrm rot="5400000">
                  <a:off x="-1572011" y="2928385"/>
                  <a:ext cx="3924000" cy="72000"/>
                </a:xfrm>
                <a:prstGeom prst="rect">
                  <a:avLst/>
                </a:prstGeom>
                <a:ln w="317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050"/>
                </a:p>
              </p:txBody>
            </p:sp>
            <p:cxnSp>
              <p:nvCxnSpPr>
                <p:cNvPr id="328" name="Connecteur droit 327">
                  <a:extLst>
                    <a:ext uri="{FF2B5EF4-FFF2-40B4-BE49-F238E27FC236}">
                      <a16:creationId xmlns:a16="http://schemas.microsoft.com/office/drawing/2014/main" id="{A9496B96-7F35-438B-AA3A-756386059DD9}"/>
                    </a:ext>
                  </a:extLst>
                </p:cNvPr>
                <p:cNvCxnSpPr/>
                <p:nvPr/>
              </p:nvCxnSpPr>
              <p:spPr>
                <a:xfrm rot="5700000" flipH="1">
                  <a:off x="4139525" y="1506810"/>
                  <a:ext cx="0" cy="5508000"/>
                </a:xfrm>
                <a:prstGeom prst="line">
                  <a:avLst/>
                </a:prstGeom>
                <a:ln w="9525">
                  <a:solidFill>
                    <a:schemeClr val="tx1"/>
                  </a:solidFill>
                  <a:prstDash val="dash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29" name="Rectangle 328">
                  <a:extLst>
                    <a:ext uri="{FF2B5EF4-FFF2-40B4-BE49-F238E27FC236}">
                      <a16:creationId xmlns:a16="http://schemas.microsoft.com/office/drawing/2014/main" id="{8C14BF14-CF81-4287-AD4C-69EDD0055866}"/>
                    </a:ext>
                  </a:extLst>
                </p:cNvPr>
                <p:cNvSpPr/>
                <p:nvPr/>
              </p:nvSpPr>
              <p:spPr>
                <a:xfrm>
                  <a:off x="439115" y="1071441"/>
                  <a:ext cx="5760000" cy="360000"/>
                </a:xfrm>
                <a:prstGeom prst="rect">
                  <a:avLst/>
                </a:prstGeom>
                <a:noFill/>
                <a:ln w="12700">
                  <a:prstDash val="sysDot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600"/>
                </a:p>
              </p:txBody>
            </p:sp>
            <p:sp>
              <p:nvSpPr>
                <p:cNvPr id="330" name="Rectangle 329">
                  <a:extLst>
                    <a:ext uri="{FF2B5EF4-FFF2-40B4-BE49-F238E27FC236}">
                      <a16:creationId xmlns:a16="http://schemas.microsoft.com/office/drawing/2014/main" id="{0CFEDD98-D2DE-4579-9AB3-4FCAE00C9041}"/>
                    </a:ext>
                  </a:extLst>
                </p:cNvPr>
                <p:cNvSpPr/>
                <p:nvPr/>
              </p:nvSpPr>
              <p:spPr>
                <a:xfrm>
                  <a:off x="441091" y="1080408"/>
                  <a:ext cx="360000" cy="3780000"/>
                </a:xfrm>
                <a:prstGeom prst="rect">
                  <a:avLst/>
                </a:prstGeom>
                <a:noFill/>
                <a:ln w="12700">
                  <a:prstDash val="sysDot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600"/>
                </a:p>
              </p:txBody>
            </p:sp>
            <p:sp>
              <p:nvSpPr>
                <p:cNvPr id="331" name="ZoneTexte 330">
                  <a:extLst>
                    <a:ext uri="{FF2B5EF4-FFF2-40B4-BE49-F238E27FC236}">
                      <a16:creationId xmlns:a16="http://schemas.microsoft.com/office/drawing/2014/main" id="{39C9A55F-5FF0-4CC0-8AFF-9A666EB8ED72}"/>
                    </a:ext>
                  </a:extLst>
                </p:cNvPr>
                <p:cNvSpPr txBox="1"/>
                <p:nvPr/>
              </p:nvSpPr>
              <p:spPr>
                <a:xfrm>
                  <a:off x="542321" y="3747918"/>
                  <a:ext cx="1059657" cy="61555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500" dirty="0">
                      <a:solidFill>
                        <a:schemeClr val="accent1"/>
                      </a:solidFill>
                    </a:rPr>
                    <a:t>Zone 1</a:t>
                  </a:r>
                </a:p>
                <a:p>
                  <a:r>
                    <a:rPr lang="en-US" sz="500" dirty="0">
                      <a:solidFill>
                        <a:schemeClr val="accent1"/>
                      </a:solidFill>
                    </a:rPr>
                    <a:t>30 m</a:t>
                  </a:r>
                </a:p>
              </p:txBody>
            </p:sp>
            <p:sp>
              <p:nvSpPr>
                <p:cNvPr id="332" name="Rectangle 331">
                  <a:extLst>
                    <a:ext uri="{FF2B5EF4-FFF2-40B4-BE49-F238E27FC236}">
                      <a16:creationId xmlns:a16="http://schemas.microsoft.com/office/drawing/2014/main" id="{699CD703-0D01-4587-8D48-1ECC1FC6D110}"/>
                    </a:ext>
                  </a:extLst>
                </p:cNvPr>
                <p:cNvSpPr/>
                <p:nvPr/>
              </p:nvSpPr>
              <p:spPr>
                <a:xfrm>
                  <a:off x="5399621" y="1088606"/>
                  <a:ext cx="810000" cy="1440000"/>
                </a:xfrm>
                <a:prstGeom prst="rect">
                  <a:avLst/>
                </a:prstGeom>
                <a:noFill/>
                <a:ln w="12700">
                  <a:prstDash val="sysDot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600"/>
                </a:p>
              </p:txBody>
            </p:sp>
            <p:sp>
              <p:nvSpPr>
                <p:cNvPr id="333" name="ZoneTexte 332">
                  <a:extLst>
                    <a:ext uri="{FF2B5EF4-FFF2-40B4-BE49-F238E27FC236}">
                      <a16:creationId xmlns:a16="http://schemas.microsoft.com/office/drawing/2014/main" id="{502338E6-E8BA-4CA5-A656-EB6EF2B26864}"/>
                    </a:ext>
                  </a:extLst>
                </p:cNvPr>
                <p:cNvSpPr txBox="1"/>
                <p:nvPr/>
              </p:nvSpPr>
              <p:spPr>
                <a:xfrm>
                  <a:off x="2795104" y="1111864"/>
                  <a:ext cx="918520" cy="38472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400" dirty="0">
                      <a:solidFill>
                        <a:schemeClr val="accent1"/>
                      </a:solidFill>
                    </a:rPr>
                    <a:t>Zone 7</a:t>
                  </a:r>
                </a:p>
              </p:txBody>
            </p:sp>
            <p:sp>
              <p:nvSpPr>
                <p:cNvPr id="334" name="Rectangle 333">
                  <a:extLst>
                    <a:ext uri="{FF2B5EF4-FFF2-40B4-BE49-F238E27FC236}">
                      <a16:creationId xmlns:a16="http://schemas.microsoft.com/office/drawing/2014/main" id="{76378ECF-0F45-44F1-ABA2-7103AF3EEB5C}"/>
                    </a:ext>
                  </a:extLst>
                </p:cNvPr>
                <p:cNvSpPr/>
                <p:nvPr/>
              </p:nvSpPr>
              <p:spPr>
                <a:xfrm>
                  <a:off x="5111673" y="1013518"/>
                  <a:ext cx="630000" cy="72000"/>
                </a:xfrm>
                <a:prstGeom prst="rect">
                  <a:avLst/>
                </a:prstGeom>
                <a:solidFill>
                  <a:srgbClr val="C1E5F5"/>
                </a:solidFill>
                <a:ln w="317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050"/>
                </a:p>
              </p:txBody>
            </p:sp>
            <p:cxnSp>
              <p:nvCxnSpPr>
                <p:cNvPr id="335" name="Connecteur droit 334">
                  <a:extLst>
                    <a:ext uri="{FF2B5EF4-FFF2-40B4-BE49-F238E27FC236}">
                      <a16:creationId xmlns:a16="http://schemas.microsoft.com/office/drawing/2014/main" id="{ACE78A3A-BB54-438D-847C-CD25EB5AF189}"/>
                    </a:ext>
                  </a:extLst>
                </p:cNvPr>
                <p:cNvCxnSpPr/>
                <p:nvPr/>
              </p:nvCxnSpPr>
              <p:spPr>
                <a:xfrm>
                  <a:off x="6344904" y="4504603"/>
                  <a:ext cx="540000" cy="0"/>
                </a:xfrm>
                <a:prstGeom prst="line">
                  <a:avLst/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36" name="Connecteur droit 335">
                  <a:extLst>
                    <a:ext uri="{FF2B5EF4-FFF2-40B4-BE49-F238E27FC236}">
                      <a16:creationId xmlns:a16="http://schemas.microsoft.com/office/drawing/2014/main" id="{7D412675-D40F-4B43-96AB-FBF2704CF8A4}"/>
                    </a:ext>
                  </a:extLst>
                </p:cNvPr>
                <p:cNvCxnSpPr/>
                <p:nvPr/>
              </p:nvCxnSpPr>
              <p:spPr>
                <a:xfrm rot="6240000" flipH="1">
                  <a:off x="4127097" y="1025874"/>
                  <a:ext cx="0" cy="5580000"/>
                </a:xfrm>
                <a:prstGeom prst="line">
                  <a:avLst/>
                </a:prstGeom>
                <a:ln w="9525">
                  <a:solidFill>
                    <a:schemeClr val="tx1"/>
                  </a:solidFill>
                  <a:prstDash val="dash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37" name="Connecteur droit 336">
                  <a:extLst>
                    <a:ext uri="{FF2B5EF4-FFF2-40B4-BE49-F238E27FC236}">
                      <a16:creationId xmlns:a16="http://schemas.microsoft.com/office/drawing/2014/main" id="{4AD92213-4DB6-46EE-BB7A-98C37D939F74}"/>
                    </a:ext>
                  </a:extLst>
                </p:cNvPr>
                <p:cNvCxnSpPr/>
                <p:nvPr/>
              </p:nvCxnSpPr>
              <p:spPr>
                <a:xfrm rot="6780000" flipH="1">
                  <a:off x="4144063" y="378656"/>
                  <a:ext cx="0" cy="5940000"/>
                </a:xfrm>
                <a:prstGeom prst="line">
                  <a:avLst/>
                </a:prstGeom>
                <a:ln w="9525">
                  <a:solidFill>
                    <a:schemeClr val="tx1"/>
                  </a:solidFill>
                  <a:prstDash val="dash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38" name="Connecteur droit 337">
                  <a:extLst>
                    <a:ext uri="{FF2B5EF4-FFF2-40B4-BE49-F238E27FC236}">
                      <a16:creationId xmlns:a16="http://schemas.microsoft.com/office/drawing/2014/main" id="{E6A3BF6C-4913-40D9-837A-58AE28EEF8FF}"/>
                    </a:ext>
                  </a:extLst>
                </p:cNvPr>
                <p:cNvCxnSpPr/>
                <p:nvPr/>
              </p:nvCxnSpPr>
              <p:spPr>
                <a:xfrm rot="7320000" flipH="1">
                  <a:off x="4666888" y="514774"/>
                  <a:ext cx="0" cy="5220000"/>
                </a:xfrm>
                <a:prstGeom prst="line">
                  <a:avLst/>
                </a:prstGeom>
                <a:ln w="9525">
                  <a:solidFill>
                    <a:schemeClr val="tx1"/>
                  </a:solidFill>
                  <a:prstDash val="dash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39" name="Connecteur droit 338">
                  <a:extLst>
                    <a:ext uri="{FF2B5EF4-FFF2-40B4-BE49-F238E27FC236}">
                      <a16:creationId xmlns:a16="http://schemas.microsoft.com/office/drawing/2014/main" id="{A3DB0446-CA49-4ECE-920C-AA7FC7672EA5}"/>
                    </a:ext>
                  </a:extLst>
                </p:cNvPr>
                <p:cNvCxnSpPr/>
                <p:nvPr/>
              </p:nvCxnSpPr>
              <p:spPr>
                <a:xfrm rot="5400000" flipH="1">
                  <a:off x="4399079" y="2017161"/>
                  <a:ext cx="0" cy="4968000"/>
                </a:xfrm>
                <a:prstGeom prst="line">
                  <a:avLst/>
                </a:prstGeom>
                <a:ln w="9525">
                  <a:solidFill>
                    <a:schemeClr val="tx1"/>
                  </a:solidFill>
                  <a:prstDash val="solid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40" name="Connecteur droit 339">
                  <a:extLst>
                    <a:ext uri="{FF2B5EF4-FFF2-40B4-BE49-F238E27FC236}">
                      <a16:creationId xmlns:a16="http://schemas.microsoft.com/office/drawing/2014/main" id="{D18C1548-2396-4D11-A54C-398FF9138093}"/>
                    </a:ext>
                  </a:extLst>
                </p:cNvPr>
                <p:cNvCxnSpPr/>
                <p:nvPr/>
              </p:nvCxnSpPr>
              <p:spPr>
                <a:xfrm rot="5940000" flipH="1">
                  <a:off x="3840686" y="943734"/>
                  <a:ext cx="0" cy="6156000"/>
                </a:xfrm>
                <a:prstGeom prst="line">
                  <a:avLst/>
                </a:prstGeom>
                <a:ln w="9525">
                  <a:solidFill>
                    <a:schemeClr val="tx1"/>
                  </a:solidFill>
                  <a:prstDash val="solid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41" name="Connecteur droit 340">
                  <a:extLst>
                    <a:ext uri="{FF2B5EF4-FFF2-40B4-BE49-F238E27FC236}">
                      <a16:creationId xmlns:a16="http://schemas.microsoft.com/office/drawing/2014/main" id="{E59AE7F1-17B6-41C0-BE99-190208324B07}"/>
                    </a:ext>
                  </a:extLst>
                </p:cNvPr>
                <p:cNvCxnSpPr/>
                <p:nvPr/>
              </p:nvCxnSpPr>
              <p:spPr>
                <a:xfrm rot="6480000" flipH="1">
                  <a:off x="3836209" y="304429"/>
                  <a:ext cx="0" cy="6408000"/>
                </a:xfrm>
                <a:prstGeom prst="line">
                  <a:avLst/>
                </a:prstGeom>
                <a:ln w="9525">
                  <a:solidFill>
                    <a:schemeClr val="tx1"/>
                  </a:solidFill>
                  <a:prstDash val="solid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42" name="Connecteur droit 341">
                  <a:extLst>
                    <a:ext uri="{FF2B5EF4-FFF2-40B4-BE49-F238E27FC236}">
                      <a16:creationId xmlns:a16="http://schemas.microsoft.com/office/drawing/2014/main" id="{A925B3C7-7E66-4525-8DE7-4DA869F92100}"/>
                    </a:ext>
                  </a:extLst>
                </p:cNvPr>
                <p:cNvCxnSpPr/>
                <p:nvPr/>
              </p:nvCxnSpPr>
              <p:spPr>
                <a:xfrm rot="7020000" flipH="1">
                  <a:off x="3871758" y="-420492"/>
                  <a:ext cx="0" cy="6768000"/>
                </a:xfrm>
                <a:prstGeom prst="line">
                  <a:avLst/>
                </a:prstGeom>
                <a:ln w="9525">
                  <a:solidFill>
                    <a:schemeClr val="tx1"/>
                  </a:solidFill>
                  <a:prstDash val="solid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43" name="Connecteur droit 342">
                  <a:extLst>
                    <a:ext uri="{FF2B5EF4-FFF2-40B4-BE49-F238E27FC236}">
                      <a16:creationId xmlns:a16="http://schemas.microsoft.com/office/drawing/2014/main" id="{5C47210B-35BF-474C-B737-5861CCE05C46}"/>
                    </a:ext>
                  </a:extLst>
                </p:cNvPr>
                <p:cNvCxnSpPr/>
                <p:nvPr/>
              </p:nvCxnSpPr>
              <p:spPr>
                <a:xfrm rot="7560000" flipH="1">
                  <a:off x="4657854" y="130290"/>
                  <a:ext cx="0" cy="5508000"/>
                </a:xfrm>
                <a:prstGeom prst="line">
                  <a:avLst/>
                </a:prstGeom>
                <a:ln w="9525">
                  <a:solidFill>
                    <a:schemeClr val="tx1"/>
                  </a:solidFill>
                  <a:prstDash val="solid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44" name="Connecteur droit 343">
                  <a:extLst>
                    <a:ext uri="{FF2B5EF4-FFF2-40B4-BE49-F238E27FC236}">
                      <a16:creationId xmlns:a16="http://schemas.microsoft.com/office/drawing/2014/main" id="{40113CDA-FFA2-4FCB-A1C1-37B421F7D878}"/>
                    </a:ext>
                  </a:extLst>
                </p:cNvPr>
                <p:cNvCxnSpPr/>
                <p:nvPr/>
              </p:nvCxnSpPr>
              <p:spPr>
                <a:xfrm rot="7860000" flipH="1">
                  <a:off x="5252917" y="931103"/>
                  <a:ext cx="0" cy="4320000"/>
                </a:xfrm>
                <a:prstGeom prst="line">
                  <a:avLst/>
                </a:prstGeom>
                <a:ln w="9525">
                  <a:solidFill>
                    <a:schemeClr val="tx1"/>
                  </a:solidFill>
                  <a:prstDash val="dash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45" name="Connecteur droit 344">
                  <a:extLst>
                    <a:ext uri="{FF2B5EF4-FFF2-40B4-BE49-F238E27FC236}">
                      <a16:creationId xmlns:a16="http://schemas.microsoft.com/office/drawing/2014/main" id="{0B89C5D3-9A32-4A18-BBB7-42488022A519}"/>
                    </a:ext>
                  </a:extLst>
                </p:cNvPr>
                <p:cNvCxnSpPr/>
                <p:nvPr/>
              </p:nvCxnSpPr>
              <p:spPr>
                <a:xfrm rot="8100000" flipH="1" flipV="1">
                  <a:off x="5261450" y="589078"/>
                  <a:ext cx="0" cy="4572000"/>
                </a:xfrm>
                <a:prstGeom prst="line">
                  <a:avLst/>
                </a:prstGeom>
                <a:ln w="9525">
                  <a:solidFill>
                    <a:schemeClr val="tx1"/>
                  </a:solidFill>
                  <a:prstDash val="solid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46" name="Connecteur droit 345">
                  <a:extLst>
                    <a:ext uri="{FF2B5EF4-FFF2-40B4-BE49-F238E27FC236}">
                      <a16:creationId xmlns:a16="http://schemas.microsoft.com/office/drawing/2014/main" id="{2819D970-8015-4078-8277-0E954FE0FF5A}"/>
                    </a:ext>
                  </a:extLst>
                </p:cNvPr>
                <p:cNvCxnSpPr/>
                <p:nvPr/>
              </p:nvCxnSpPr>
              <p:spPr>
                <a:xfrm rot="8400000" flipH="1">
                  <a:off x="5669478" y="1174809"/>
                  <a:ext cx="0" cy="3780000"/>
                </a:xfrm>
                <a:prstGeom prst="line">
                  <a:avLst/>
                </a:prstGeom>
                <a:ln w="9525">
                  <a:solidFill>
                    <a:schemeClr val="tx1"/>
                  </a:solidFill>
                  <a:prstDash val="dash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47" name="ZoneTexte 346">
                  <a:extLst>
                    <a:ext uri="{FF2B5EF4-FFF2-40B4-BE49-F238E27FC236}">
                      <a16:creationId xmlns:a16="http://schemas.microsoft.com/office/drawing/2014/main" id="{CB1EBD8D-4198-43B0-B561-0565DEF398EE}"/>
                    </a:ext>
                  </a:extLst>
                </p:cNvPr>
                <p:cNvSpPr txBox="1"/>
                <p:nvPr/>
              </p:nvSpPr>
              <p:spPr>
                <a:xfrm>
                  <a:off x="616624" y="2740385"/>
                  <a:ext cx="1038745" cy="615553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500" dirty="0">
                      <a:solidFill>
                        <a:schemeClr val="accent1"/>
                      </a:solidFill>
                    </a:rPr>
                    <a:t>Zone 2</a:t>
                  </a:r>
                </a:p>
                <a:p>
                  <a:r>
                    <a:rPr lang="en-US" sz="500" dirty="0">
                      <a:solidFill>
                        <a:schemeClr val="accent1"/>
                      </a:solidFill>
                    </a:rPr>
                    <a:t>31 m</a:t>
                  </a:r>
                </a:p>
              </p:txBody>
            </p:sp>
            <p:sp>
              <p:nvSpPr>
                <p:cNvPr id="348" name="ZoneTexte 347">
                  <a:extLst>
                    <a:ext uri="{FF2B5EF4-FFF2-40B4-BE49-F238E27FC236}">
                      <a16:creationId xmlns:a16="http://schemas.microsoft.com/office/drawing/2014/main" id="{8D7769E8-6466-467B-84A3-3CE3D282A492}"/>
                    </a:ext>
                  </a:extLst>
                </p:cNvPr>
                <p:cNvSpPr txBox="1"/>
                <p:nvPr/>
              </p:nvSpPr>
              <p:spPr>
                <a:xfrm>
                  <a:off x="581941" y="1773817"/>
                  <a:ext cx="1038745" cy="615553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500" dirty="0">
                      <a:solidFill>
                        <a:schemeClr val="accent1"/>
                      </a:solidFill>
                    </a:rPr>
                    <a:t>Zone 3</a:t>
                  </a:r>
                </a:p>
                <a:p>
                  <a:r>
                    <a:rPr lang="en-US" sz="500" dirty="0">
                      <a:solidFill>
                        <a:schemeClr val="accent1"/>
                      </a:solidFill>
                    </a:rPr>
                    <a:t>33 m</a:t>
                  </a:r>
                </a:p>
              </p:txBody>
            </p:sp>
            <p:sp>
              <p:nvSpPr>
                <p:cNvPr id="349" name="Ellipse 348">
                  <a:extLst>
                    <a:ext uri="{FF2B5EF4-FFF2-40B4-BE49-F238E27FC236}">
                      <a16:creationId xmlns:a16="http://schemas.microsoft.com/office/drawing/2014/main" id="{F1F59D5C-C760-4969-B24B-730C08AECE67}"/>
                    </a:ext>
                  </a:extLst>
                </p:cNvPr>
                <p:cNvSpPr/>
                <p:nvPr/>
              </p:nvSpPr>
              <p:spPr>
                <a:xfrm>
                  <a:off x="6539891" y="4106698"/>
                  <a:ext cx="720000" cy="720000"/>
                </a:xfrm>
                <a:prstGeom prst="ellipse">
                  <a:avLst/>
                </a:prstGeom>
                <a:noFill/>
                <a:ln>
                  <a:solidFill>
                    <a:srgbClr val="00B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050"/>
                </a:p>
              </p:txBody>
            </p:sp>
            <p:sp>
              <p:nvSpPr>
                <p:cNvPr id="350" name="Rectangle 349">
                  <a:extLst>
                    <a:ext uri="{FF2B5EF4-FFF2-40B4-BE49-F238E27FC236}">
                      <a16:creationId xmlns:a16="http://schemas.microsoft.com/office/drawing/2014/main" id="{3BBF5F69-045A-4B00-9102-7BE9EE0CEAC6}"/>
                    </a:ext>
                  </a:extLst>
                </p:cNvPr>
                <p:cNvSpPr/>
                <p:nvPr/>
              </p:nvSpPr>
              <p:spPr>
                <a:xfrm rot="5400000">
                  <a:off x="5496500" y="4176512"/>
                  <a:ext cx="1710000" cy="180530"/>
                </a:xfrm>
                <a:prstGeom prst="rect">
                  <a:avLst/>
                </a:prstGeom>
                <a:solidFill>
                  <a:srgbClr val="156082">
                    <a:alpha val="40000"/>
                  </a:srgbClr>
                </a:solidFill>
                <a:ln w="317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600"/>
                </a:p>
              </p:txBody>
            </p:sp>
            <p:sp>
              <p:nvSpPr>
                <p:cNvPr id="351" name="Rectangle 350">
                  <a:extLst>
                    <a:ext uri="{FF2B5EF4-FFF2-40B4-BE49-F238E27FC236}">
                      <a16:creationId xmlns:a16="http://schemas.microsoft.com/office/drawing/2014/main" id="{A8777ACE-58EE-4B33-8589-9DEF14D77E41}"/>
                    </a:ext>
                  </a:extLst>
                </p:cNvPr>
                <p:cNvSpPr/>
                <p:nvPr/>
              </p:nvSpPr>
              <p:spPr>
                <a:xfrm rot="5400000">
                  <a:off x="3277531" y="2021237"/>
                  <a:ext cx="72000" cy="5760000"/>
                </a:xfrm>
                <a:prstGeom prst="rect">
                  <a:avLst/>
                </a:prstGeom>
                <a:ln w="317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050"/>
                </a:p>
              </p:txBody>
            </p:sp>
            <p:sp>
              <p:nvSpPr>
                <p:cNvPr id="352" name="Rectangle 351">
                  <a:extLst>
                    <a:ext uri="{FF2B5EF4-FFF2-40B4-BE49-F238E27FC236}">
                      <a16:creationId xmlns:a16="http://schemas.microsoft.com/office/drawing/2014/main" id="{ABD1D58A-01CB-42D0-A295-A342B208F702}"/>
                    </a:ext>
                  </a:extLst>
                </p:cNvPr>
                <p:cNvSpPr/>
                <p:nvPr/>
              </p:nvSpPr>
              <p:spPr>
                <a:xfrm rot="5400000">
                  <a:off x="4262346" y="2928385"/>
                  <a:ext cx="3924000" cy="72000"/>
                </a:xfrm>
                <a:prstGeom prst="rect">
                  <a:avLst/>
                </a:prstGeom>
                <a:ln w="317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050"/>
                </a:p>
              </p:txBody>
            </p:sp>
            <p:sp>
              <p:nvSpPr>
                <p:cNvPr id="353" name="Rectangle 352">
                  <a:extLst>
                    <a:ext uri="{FF2B5EF4-FFF2-40B4-BE49-F238E27FC236}">
                      <a16:creationId xmlns:a16="http://schemas.microsoft.com/office/drawing/2014/main" id="{DD98C706-8AA0-40F9-AAD0-C31592735DC9}"/>
                    </a:ext>
                  </a:extLst>
                </p:cNvPr>
                <p:cNvSpPr/>
                <p:nvPr/>
              </p:nvSpPr>
              <p:spPr>
                <a:xfrm>
                  <a:off x="439115" y="4495597"/>
                  <a:ext cx="5760000" cy="360000"/>
                </a:xfrm>
                <a:prstGeom prst="rect">
                  <a:avLst/>
                </a:prstGeom>
                <a:noFill/>
                <a:ln w="12700">
                  <a:prstDash val="sysDot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600"/>
                </a:p>
              </p:txBody>
            </p:sp>
            <p:sp>
              <p:nvSpPr>
                <p:cNvPr id="354" name="Rectangle 353">
                  <a:extLst>
                    <a:ext uri="{FF2B5EF4-FFF2-40B4-BE49-F238E27FC236}">
                      <a16:creationId xmlns:a16="http://schemas.microsoft.com/office/drawing/2014/main" id="{BF7E0A9D-CC1F-4C93-815D-7F039DB93C91}"/>
                    </a:ext>
                  </a:extLst>
                </p:cNvPr>
                <p:cNvSpPr/>
                <p:nvPr/>
              </p:nvSpPr>
              <p:spPr>
                <a:xfrm>
                  <a:off x="4951407" y="4478943"/>
                  <a:ext cx="1260000" cy="72000"/>
                </a:xfrm>
                <a:prstGeom prst="rect">
                  <a:avLst/>
                </a:prstGeom>
                <a:solidFill>
                  <a:srgbClr val="156082">
                    <a:alpha val="40000"/>
                  </a:srgbClr>
                </a:solidFill>
                <a:ln w="317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600"/>
                </a:p>
              </p:txBody>
            </p:sp>
            <p:sp>
              <p:nvSpPr>
                <p:cNvPr id="355" name="Rectangle 354">
                  <a:extLst>
                    <a:ext uri="{FF2B5EF4-FFF2-40B4-BE49-F238E27FC236}">
                      <a16:creationId xmlns:a16="http://schemas.microsoft.com/office/drawing/2014/main" id="{4B9F06C3-BD7A-4580-B3B3-712EE1F2EFFF}"/>
                    </a:ext>
                  </a:extLst>
                </p:cNvPr>
                <p:cNvSpPr/>
                <p:nvPr/>
              </p:nvSpPr>
              <p:spPr>
                <a:xfrm rot="300000">
                  <a:off x="4970214" y="4196375"/>
                  <a:ext cx="72000" cy="288000"/>
                </a:xfrm>
                <a:prstGeom prst="rect">
                  <a:avLst/>
                </a:prstGeom>
                <a:solidFill>
                  <a:srgbClr val="156082">
                    <a:alpha val="40000"/>
                  </a:srgbClr>
                </a:solidFill>
                <a:ln w="317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600"/>
                </a:p>
              </p:txBody>
            </p:sp>
            <p:sp>
              <p:nvSpPr>
                <p:cNvPr id="356" name="Rectangle 355">
                  <a:extLst>
                    <a:ext uri="{FF2B5EF4-FFF2-40B4-BE49-F238E27FC236}">
                      <a16:creationId xmlns:a16="http://schemas.microsoft.com/office/drawing/2014/main" id="{BBFBCF1A-1AD6-4F81-8AB9-EE28220AE346}"/>
                    </a:ext>
                  </a:extLst>
                </p:cNvPr>
                <p:cNvSpPr/>
                <p:nvPr/>
              </p:nvSpPr>
              <p:spPr>
                <a:xfrm rot="840000">
                  <a:off x="5016398" y="3910049"/>
                  <a:ext cx="72000" cy="288000"/>
                </a:xfrm>
                <a:prstGeom prst="rect">
                  <a:avLst/>
                </a:prstGeom>
                <a:solidFill>
                  <a:srgbClr val="156082">
                    <a:alpha val="40000"/>
                  </a:srgbClr>
                </a:solidFill>
                <a:ln w="317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600"/>
                </a:p>
              </p:txBody>
            </p:sp>
            <p:sp>
              <p:nvSpPr>
                <p:cNvPr id="357" name="Rectangle 356">
                  <a:extLst>
                    <a:ext uri="{FF2B5EF4-FFF2-40B4-BE49-F238E27FC236}">
                      <a16:creationId xmlns:a16="http://schemas.microsoft.com/office/drawing/2014/main" id="{A6228634-713E-400B-ABD7-8FC0EFEA2DD8}"/>
                    </a:ext>
                  </a:extLst>
                </p:cNvPr>
                <p:cNvSpPr/>
                <p:nvPr/>
              </p:nvSpPr>
              <p:spPr>
                <a:xfrm rot="1380000">
                  <a:off x="5099524" y="3642194"/>
                  <a:ext cx="72000" cy="288000"/>
                </a:xfrm>
                <a:prstGeom prst="rect">
                  <a:avLst/>
                </a:prstGeom>
                <a:solidFill>
                  <a:srgbClr val="156082">
                    <a:alpha val="40000"/>
                  </a:srgbClr>
                </a:solidFill>
                <a:ln w="317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600"/>
                </a:p>
              </p:txBody>
            </p:sp>
            <p:sp>
              <p:nvSpPr>
                <p:cNvPr id="358" name="Rectangle 357">
                  <a:extLst>
                    <a:ext uri="{FF2B5EF4-FFF2-40B4-BE49-F238E27FC236}">
                      <a16:creationId xmlns:a16="http://schemas.microsoft.com/office/drawing/2014/main" id="{6893550B-6320-4005-92B5-EB06B4D024C1}"/>
                    </a:ext>
                  </a:extLst>
                </p:cNvPr>
                <p:cNvSpPr/>
                <p:nvPr/>
              </p:nvSpPr>
              <p:spPr>
                <a:xfrm rot="1920000">
                  <a:off x="5247306" y="3383574"/>
                  <a:ext cx="72000" cy="288000"/>
                </a:xfrm>
                <a:prstGeom prst="rect">
                  <a:avLst/>
                </a:prstGeom>
                <a:solidFill>
                  <a:srgbClr val="156082">
                    <a:alpha val="40000"/>
                  </a:srgbClr>
                </a:solidFill>
                <a:ln w="317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600"/>
                </a:p>
              </p:txBody>
            </p:sp>
            <p:sp>
              <p:nvSpPr>
                <p:cNvPr id="359" name="Rectangle 358">
                  <a:extLst>
                    <a:ext uri="{FF2B5EF4-FFF2-40B4-BE49-F238E27FC236}">
                      <a16:creationId xmlns:a16="http://schemas.microsoft.com/office/drawing/2014/main" id="{95A98677-B70A-48C8-84BB-1B116D47F81D}"/>
                    </a:ext>
                  </a:extLst>
                </p:cNvPr>
                <p:cNvSpPr/>
                <p:nvPr/>
              </p:nvSpPr>
              <p:spPr>
                <a:xfrm rot="2460000">
                  <a:off x="5432033" y="3134192"/>
                  <a:ext cx="72000" cy="288000"/>
                </a:xfrm>
                <a:prstGeom prst="rect">
                  <a:avLst/>
                </a:prstGeom>
                <a:solidFill>
                  <a:srgbClr val="156082">
                    <a:alpha val="40000"/>
                  </a:srgbClr>
                </a:solidFill>
                <a:ln w="317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600"/>
                </a:p>
              </p:txBody>
            </p:sp>
            <p:sp>
              <p:nvSpPr>
                <p:cNvPr id="360" name="Rectangle 359">
                  <a:extLst>
                    <a:ext uri="{FF2B5EF4-FFF2-40B4-BE49-F238E27FC236}">
                      <a16:creationId xmlns:a16="http://schemas.microsoft.com/office/drawing/2014/main" id="{642A9555-53B5-4D46-8714-987EE88DA751}"/>
                    </a:ext>
                  </a:extLst>
                </p:cNvPr>
                <p:cNvSpPr/>
                <p:nvPr/>
              </p:nvSpPr>
              <p:spPr>
                <a:xfrm rot="3000000">
                  <a:off x="5635233" y="2930991"/>
                  <a:ext cx="72000" cy="288000"/>
                </a:xfrm>
                <a:prstGeom prst="rect">
                  <a:avLst/>
                </a:prstGeom>
                <a:solidFill>
                  <a:srgbClr val="156082">
                    <a:alpha val="40000"/>
                  </a:srgbClr>
                </a:solidFill>
                <a:ln w="317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600"/>
                </a:p>
              </p:txBody>
            </p:sp>
            <p:sp>
              <p:nvSpPr>
                <p:cNvPr id="361" name="Rectangle 360">
                  <a:extLst>
                    <a:ext uri="{FF2B5EF4-FFF2-40B4-BE49-F238E27FC236}">
                      <a16:creationId xmlns:a16="http://schemas.microsoft.com/office/drawing/2014/main" id="{25E20BCF-FDE1-416B-8641-DC42C86DAA72}"/>
                    </a:ext>
                  </a:extLst>
                </p:cNvPr>
                <p:cNvSpPr/>
                <p:nvPr/>
              </p:nvSpPr>
              <p:spPr>
                <a:xfrm rot="3240000">
                  <a:off x="5618706" y="3212893"/>
                  <a:ext cx="756000" cy="72000"/>
                </a:xfrm>
                <a:prstGeom prst="rect">
                  <a:avLst/>
                </a:prstGeom>
                <a:solidFill>
                  <a:srgbClr val="156082">
                    <a:alpha val="40000"/>
                  </a:srgbClr>
                </a:solidFill>
                <a:ln w="317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600"/>
                </a:p>
              </p:txBody>
            </p:sp>
            <p:sp>
              <p:nvSpPr>
                <p:cNvPr id="362" name="ZoneTexte 361">
                  <a:extLst>
                    <a:ext uri="{FF2B5EF4-FFF2-40B4-BE49-F238E27FC236}">
                      <a16:creationId xmlns:a16="http://schemas.microsoft.com/office/drawing/2014/main" id="{9C7952E0-5BA6-41EE-87DA-947C1946DB6F}"/>
                    </a:ext>
                  </a:extLst>
                </p:cNvPr>
                <p:cNvSpPr txBox="1"/>
                <p:nvPr/>
              </p:nvSpPr>
              <p:spPr>
                <a:xfrm>
                  <a:off x="1590534" y="1549407"/>
                  <a:ext cx="1038745" cy="615553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500" dirty="0">
                      <a:solidFill>
                        <a:schemeClr val="accent1"/>
                      </a:solidFill>
                    </a:rPr>
                    <a:t>Zone 4</a:t>
                  </a:r>
                </a:p>
                <a:p>
                  <a:r>
                    <a:rPr lang="en-US" sz="500" dirty="0">
                      <a:solidFill>
                        <a:schemeClr val="accent1"/>
                      </a:solidFill>
                    </a:rPr>
                    <a:t>29 m</a:t>
                  </a:r>
                </a:p>
              </p:txBody>
            </p:sp>
            <p:sp>
              <p:nvSpPr>
                <p:cNvPr id="363" name="ZoneTexte 362">
                  <a:extLst>
                    <a:ext uri="{FF2B5EF4-FFF2-40B4-BE49-F238E27FC236}">
                      <a16:creationId xmlns:a16="http://schemas.microsoft.com/office/drawing/2014/main" id="{77319BB6-A559-4CA4-A023-B63F945751AE}"/>
                    </a:ext>
                  </a:extLst>
                </p:cNvPr>
                <p:cNvSpPr txBox="1"/>
                <p:nvPr/>
              </p:nvSpPr>
              <p:spPr>
                <a:xfrm>
                  <a:off x="2832784" y="1415442"/>
                  <a:ext cx="1038745" cy="615553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500" dirty="0">
                      <a:solidFill>
                        <a:schemeClr val="accent1"/>
                      </a:solidFill>
                    </a:rPr>
                    <a:t>Zone 5</a:t>
                  </a:r>
                </a:p>
                <a:p>
                  <a:r>
                    <a:rPr lang="en-US" sz="500" dirty="0">
                      <a:solidFill>
                        <a:schemeClr val="accent1"/>
                      </a:solidFill>
                    </a:rPr>
                    <a:t>24 m</a:t>
                  </a:r>
                </a:p>
              </p:txBody>
            </p:sp>
            <p:sp>
              <p:nvSpPr>
                <p:cNvPr id="364" name="ZoneTexte 363">
                  <a:extLst>
                    <a:ext uri="{FF2B5EF4-FFF2-40B4-BE49-F238E27FC236}">
                      <a16:creationId xmlns:a16="http://schemas.microsoft.com/office/drawing/2014/main" id="{AEADEF8A-237D-41A1-812C-ECEAA1A65342}"/>
                    </a:ext>
                  </a:extLst>
                </p:cNvPr>
                <p:cNvSpPr txBox="1"/>
                <p:nvPr/>
              </p:nvSpPr>
              <p:spPr>
                <a:xfrm>
                  <a:off x="3714264" y="1410107"/>
                  <a:ext cx="1038745" cy="615553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500" dirty="0">
                      <a:solidFill>
                        <a:schemeClr val="accent1"/>
                      </a:solidFill>
                    </a:rPr>
                    <a:t>Zone 6</a:t>
                  </a:r>
                </a:p>
                <a:p>
                  <a:r>
                    <a:rPr lang="en-US" sz="500" dirty="0">
                      <a:solidFill>
                        <a:schemeClr val="accent1"/>
                      </a:solidFill>
                    </a:rPr>
                    <a:t>21 m</a:t>
                  </a:r>
                </a:p>
              </p:txBody>
            </p:sp>
            <p:cxnSp>
              <p:nvCxnSpPr>
                <p:cNvPr id="365" name="Connecteur droit 364">
                  <a:extLst>
                    <a:ext uri="{FF2B5EF4-FFF2-40B4-BE49-F238E27FC236}">
                      <a16:creationId xmlns:a16="http://schemas.microsoft.com/office/drawing/2014/main" id="{597627AC-39FC-4B43-80FE-20A32D2F0A7C}"/>
                    </a:ext>
                  </a:extLst>
                </p:cNvPr>
                <p:cNvCxnSpPr/>
                <p:nvPr/>
              </p:nvCxnSpPr>
              <p:spPr>
                <a:xfrm rot="8640000" flipH="1" flipV="1">
                  <a:off x="5692623" y="860454"/>
                  <a:ext cx="0" cy="4032000"/>
                </a:xfrm>
                <a:prstGeom prst="line">
                  <a:avLst/>
                </a:prstGeom>
                <a:ln w="9525">
                  <a:solidFill>
                    <a:schemeClr val="tx1"/>
                  </a:solidFill>
                  <a:prstDash val="solid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66" name="ZoneTexte 365">
                  <a:extLst>
                    <a:ext uri="{FF2B5EF4-FFF2-40B4-BE49-F238E27FC236}">
                      <a16:creationId xmlns:a16="http://schemas.microsoft.com/office/drawing/2014/main" id="{5CAE2414-7DA5-41EB-A05E-597AEAC9EBA7}"/>
                    </a:ext>
                  </a:extLst>
                </p:cNvPr>
                <p:cNvSpPr txBox="1"/>
                <p:nvPr/>
              </p:nvSpPr>
              <p:spPr>
                <a:xfrm>
                  <a:off x="5168849" y="1377182"/>
                  <a:ext cx="918520" cy="38472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400" dirty="0">
                      <a:solidFill>
                        <a:schemeClr val="accent1"/>
                      </a:solidFill>
                    </a:rPr>
                    <a:t>Zone 9</a:t>
                  </a:r>
                </a:p>
              </p:txBody>
            </p:sp>
            <p:cxnSp>
              <p:nvCxnSpPr>
                <p:cNvPr id="367" name="Connecteur droit 366">
                  <a:extLst>
                    <a:ext uri="{FF2B5EF4-FFF2-40B4-BE49-F238E27FC236}">
                      <a16:creationId xmlns:a16="http://schemas.microsoft.com/office/drawing/2014/main" id="{40DAF12E-1C81-43C3-925B-DD8472EA1ED8}"/>
                    </a:ext>
                  </a:extLst>
                </p:cNvPr>
                <p:cNvCxnSpPr/>
                <p:nvPr/>
              </p:nvCxnSpPr>
              <p:spPr>
                <a:xfrm rot="8100000" flipH="1" flipV="1">
                  <a:off x="5413850" y="741478"/>
                  <a:ext cx="0" cy="4572000"/>
                </a:xfrm>
                <a:prstGeom prst="line">
                  <a:avLst/>
                </a:prstGeom>
                <a:ln w="9525">
                  <a:solidFill>
                    <a:schemeClr val="tx1"/>
                  </a:solidFill>
                  <a:prstDash val="solid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31" name="Groupe 230">
                <a:extLst>
                  <a:ext uri="{FF2B5EF4-FFF2-40B4-BE49-F238E27FC236}">
                    <a16:creationId xmlns:a16="http://schemas.microsoft.com/office/drawing/2014/main" id="{C9B354E7-286F-4F02-9A60-02BBC1C9EDB6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3864785" y="1345284"/>
                <a:ext cx="1950561" cy="1877208"/>
                <a:chOff x="3870321" y="1350980"/>
                <a:chExt cx="1944292" cy="1871174"/>
              </a:xfrm>
            </p:grpSpPr>
            <p:grpSp>
              <p:nvGrpSpPr>
                <p:cNvPr id="235" name="Groupe 234">
                  <a:extLst>
                    <a:ext uri="{FF2B5EF4-FFF2-40B4-BE49-F238E27FC236}">
                      <a16:creationId xmlns:a16="http://schemas.microsoft.com/office/drawing/2014/main" id="{D481D44E-EEA0-4A67-898D-4FBA4718B754}"/>
                    </a:ext>
                  </a:extLst>
                </p:cNvPr>
                <p:cNvGrpSpPr>
                  <a:grpSpLocks noChangeAspect="1"/>
                </p:cNvGrpSpPr>
                <p:nvPr/>
              </p:nvGrpSpPr>
              <p:grpSpPr>
                <a:xfrm>
                  <a:off x="3870321" y="2065043"/>
                  <a:ext cx="1272737" cy="1007250"/>
                  <a:chOff x="1363714" y="1562104"/>
                  <a:chExt cx="3181837" cy="2518124"/>
                </a:xfrm>
              </p:grpSpPr>
              <p:grpSp>
                <p:nvGrpSpPr>
                  <p:cNvPr id="280" name="Groupe 279">
                    <a:extLst>
                      <a:ext uri="{FF2B5EF4-FFF2-40B4-BE49-F238E27FC236}">
                        <a16:creationId xmlns:a16="http://schemas.microsoft.com/office/drawing/2014/main" id="{4E9F2425-9051-4070-9DEA-0A3C78A7CAA9}"/>
                      </a:ext>
                    </a:extLst>
                  </p:cNvPr>
                  <p:cNvGrpSpPr/>
                  <p:nvPr/>
                </p:nvGrpSpPr>
                <p:grpSpPr>
                  <a:xfrm>
                    <a:off x="2025554" y="1562104"/>
                    <a:ext cx="2519997" cy="2249593"/>
                    <a:chOff x="4357506" y="2939774"/>
                    <a:chExt cx="1009774" cy="897196"/>
                  </a:xfrm>
                </p:grpSpPr>
                <p:sp>
                  <p:nvSpPr>
                    <p:cNvPr id="304" name="Rectangle 303">
                      <a:extLst>
                        <a:ext uri="{FF2B5EF4-FFF2-40B4-BE49-F238E27FC236}">
                          <a16:creationId xmlns:a16="http://schemas.microsoft.com/office/drawing/2014/main" id="{3A6AD853-1881-4C68-B351-B99C320CD78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359119" y="3226243"/>
                      <a:ext cx="72000" cy="538415"/>
                    </a:xfrm>
                    <a:prstGeom prst="rect">
                      <a:avLst/>
                    </a:prstGeom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sz="800"/>
                    </a:p>
                  </p:txBody>
                </p:sp>
                <p:sp>
                  <p:nvSpPr>
                    <p:cNvPr id="305" name="Rectangle 304">
                      <a:extLst>
                        <a:ext uri="{FF2B5EF4-FFF2-40B4-BE49-F238E27FC236}">
                          <a16:creationId xmlns:a16="http://schemas.microsoft.com/office/drawing/2014/main" id="{2E19A34C-5B5B-4F11-9EF8-1C7153DB32D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246397" y="3156602"/>
                      <a:ext cx="72127" cy="506771"/>
                    </a:xfrm>
                    <a:prstGeom prst="rect">
                      <a:avLst/>
                    </a:prstGeom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sz="800"/>
                    </a:p>
                  </p:txBody>
                </p:sp>
                <p:sp>
                  <p:nvSpPr>
                    <p:cNvPr id="306" name="Rectangle 305">
                      <a:extLst>
                        <a:ext uri="{FF2B5EF4-FFF2-40B4-BE49-F238E27FC236}">
                          <a16:creationId xmlns:a16="http://schemas.microsoft.com/office/drawing/2014/main" id="{5492ADA7-131E-4AD8-8752-1ADB9B5C934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357989" y="3764970"/>
                      <a:ext cx="699856" cy="72000"/>
                    </a:xfrm>
                    <a:prstGeom prst="rect">
                      <a:avLst/>
                    </a:prstGeom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sz="800"/>
                    </a:p>
                  </p:txBody>
                </p:sp>
                <p:sp>
                  <p:nvSpPr>
                    <p:cNvPr id="307" name="Rectangle 306">
                      <a:extLst>
                        <a:ext uri="{FF2B5EF4-FFF2-40B4-BE49-F238E27FC236}">
                          <a16:creationId xmlns:a16="http://schemas.microsoft.com/office/drawing/2014/main" id="{76774474-E015-4E21-9934-C58B96F50E9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459344" y="2939774"/>
                      <a:ext cx="180317" cy="72000"/>
                    </a:xfrm>
                    <a:prstGeom prst="rect">
                      <a:avLst/>
                    </a:prstGeom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sz="800"/>
                    </a:p>
                  </p:txBody>
                </p:sp>
                <p:sp>
                  <p:nvSpPr>
                    <p:cNvPr id="308" name="Rectangle 307">
                      <a:extLst>
                        <a:ext uri="{FF2B5EF4-FFF2-40B4-BE49-F238E27FC236}">
                          <a16:creationId xmlns:a16="http://schemas.microsoft.com/office/drawing/2014/main" id="{A270A0AF-02F8-4B5A-B74B-DCB79379464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357506" y="3154024"/>
                      <a:ext cx="1009774" cy="71805"/>
                    </a:xfrm>
                    <a:prstGeom prst="rect">
                      <a:avLst/>
                    </a:prstGeom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sz="800"/>
                    </a:p>
                  </p:txBody>
                </p:sp>
                <p:sp>
                  <p:nvSpPr>
                    <p:cNvPr id="309" name="Rectangle 308">
                      <a:extLst>
                        <a:ext uri="{FF2B5EF4-FFF2-40B4-BE49-F238E27FC236}">
                          <a16:creationId xmlns:a16="http://schemas.microsoft.com/office/drawing/2014/main" id="{855E2596-6FA4-4E27-851E-119F7BA9EB5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461228" y="3154643"/>
                      <a:ext cx="180317" cy="72000"/>
                    </a:xfrm>
                    <a:prstGeom prst="rect">
                      <a:avLst/>
                    </a:prstGeom>
                    <a:solidFill>
                      <a:srgbClr val="C1E5F5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sz="800"/>
                    </a:p>
                  </p:txBody>
                </p:sp>
              </p:grpSp>
              <p:sp>
                <p:nvSpPr>
                  <p:cNvPr id="281" name="Ellipse 280">
                    <a:extLst>
                      <a:ext uri="{FF2B5EF4-FFF2-40B4-BE49-F238E27FC236}">
                        <a16:creationId xmlns:a16="http://schemas.microsoft.com/office/drawing/2014/main" id="{F39CE4E6-CDB7-4540-9B74-EF9A6D862963}"/>
                      </a:ext>
                    </a:extLst>
                  </p:cNvPr>
                  <p:cNvSpPr/>
                  <p:nvPr/>
                </p:nvSpPr>
                <p:spPr>
                  <a:xfrm>
                    <a:off x="2739123" y="2814834"/>
                    <a:ext cx="720000" cy="720001"/>
                  </a:xfrm>
                  <a:prstGeom prst="ellipse">
                    <a:avLst/>
                  </a:prstGeom>
                  <a:solidFill>
                    <a:srgbClr val="00B050"/>
                  </a:solidFill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800"/>
                  </a:p>
                </p:txBody>
              </p:sp>
              <p:grpSp>
                <p:nvGrpSpPr>
                  <p:cNvPr id="282" name="Groupe 281">
                    <a:extLst>
                      <a:ext uri="{FF2B5EF4-FFF2-40B4-BE49-F238E27FC236}">
                        <a16:creationId xmlns:a16="http://schemas.microsoft.com/office/drawing/2014/main" id="{864D02DA-EAE2-47FF-B5EE-81A8F56A8807}"/>
                      </a:ext>
                    </a:extLst>
                  </p:cNvPr>
                  <p:cNvGrpSpPr/>
                  <p:nvPr/>
                </p:nvGrpSpPr>
                <p:grpSpPr>
                  <a:xfrm>
                    <a:off x="2820258" y="3077064"/>
                    <a:ext cx="326355" cy="1003164"/>
                    <a:chOff x="2845658" y="3055633"/>
                    <a:chExt cx="326355" cy="1003164"/>
                  </a:xfrm>
                </p:grpSpPr>
                <p:cxnSp>
                  <p:nvCxnSpPr>
                    <p:cNvPr id="298" name="Connecteur droit 297">
                      <a:extLst>
                        <a:ext uri="{FF2B5EF4-FFF2-40B4-BE49-F238E27FC236}">
                          <a16:creationId xmlns:a16="http://schemas.microsoft.com/office/drawing/2014/main" id="{F098EC3E-AF20-4094-93C4-4DFCF6EBE64D}"/>
                        </a:ext>
                      </a:extLst>
                    </p:cNvPr>
                    <p:cNvCxnSpPr/>
                    <p:nvPr/>
                  </p:nvCxnSpPr>
                  <p:spPr>
                    <a:xfrm rot="21300000" flipH="1">
                      <a:off x="3172013" y="3158797"/>
                      <a:ext cx="0" cy="900000"/>
                    </a:xfrm>
                    <a:prstGeom prst="line">
                      <a:avLst/>
                    </a:prstGeom>
                    <a:ln w="9525">
                      <a:solidFill>
                        <a:schemeClr val="tx1"/>
                      </a:solidFill>
                      <a:prstDash val="dash"/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99" name="Connecteur droit 298">
                      <a:extLst>
                        <a:ext uri="{FF2B5EF4-FFF2-40B4-BE49-F238E27FC236}">
                          <a16:creationId xmlns:a16="http://schemas.microsoft.com/office/drawing/2014/main" id="{4B43FE0F-84BF-46A6-ACBD-C7AC814EAC7D}"/>
                        </a:ext>
                      </a:extLst>
                    </p:cNvPr>
                    <p:cNvCxnSpPr/>
                    <p:nvPr/>
                  </p:nvCxnSpPr>
                  <p:spPr>
                    <a:xfrm rot="2400000" flipH="1">
                      <a:off x="2845658" y="3055633"/>
                      <a:ext cx="0" cy="900000"/>
                    </a:xfrm>
                    <a:prstGeom prst="line">
                      <a:avLst/>
                    </a:prstGeom>
                    <a:ln w="9525">
                      <a:solidFill>
                        <a:schemeClr val="tx1"/>
                      </a:solidFill>
                      <a:prstDash val="dash"/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00" name="Connecteur droit 299">
                      <a:extLst>
                        <a:ext uri="{FF2B5EF4-FFF2-40B4-BE49-F238E27FC236}">
                          <a16:creationId xmlns:a16="http://schemas.microsoft.com/office/drawing/2014/main" id="{BAA83954-05FB-4A5C-879C-96B32562C0BA}"/>
                        </a:ext>
                      </a:extLst>
                    </p:cNvPr>
                    <p:cNvCxnSpPr/>
                    <p:nvPr/>
                  </p:nvCxnSpPr>
                  <p:spPr>
                    <a:xfrm rot="240000" flipH="1">
                      <a:off x="3104432" y="3158335"/>
                      <a:ext cx="0" cy="900000"/>
                    </a:xfrm>
                    <a:prstGeom prst="line">
                      <a:avLst/>
                    </a:prstGeom>
                    <a:ln w="9525">
                      <a:solidFill>
                        <a:schemeClr val="tx1"/>
                      </a:solidFill>
                      <a:prstDash val="dash"/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01" name="Connecteur droit 300">
                      <a:extLst>
                        <a:ext uri="{FF2B5EF4-FFF2-40B4-BE49-F238E27FC236}">
                          <a16:creationId xmlns:a16="http://schemas.microsoft.com/office/drawing/2014/main" id="{3D5453F0-A6EA-4D86-AF54-135116624258}"/>
                        </a:ext>
                      </a:extLst>
                    </p:cNvPr>
                    <p:cNvCxnSpPr/>
                    <p:nvPr/>
                  </p:nvCxnSpPr>
                  <p:spPr>
                    <a:xfrm rot="780000" flipH="1">
                      <a:off x="3036254" y="3143505"/>
                      <a:ext cx="0" cy="900000"/>
                    </a:xfrm>
                    <a:prstGeom prst="line">
                      <a:avLst/>
                    </a:prstGeom>
                    <a:ln w="9525">
                      <a:solidFill>
                        <a:schemeClr val="tx1"/>
                      </a:solidFill>
                      <a:prstDash val="dash"/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02" name="Connecteur droit 301">
                      <a:extLst>
                        <a:ext uri="{FF2B5EF4-FFF2-40B4-BE49-F238E27FC236}">
                          <a16:creationId xmlns:a16="http://schemas.microsoft.com/office/drawing/2014/main" id="{DDEC89C8-B64F-47B2-8B87-2C9A0B6120FE}"/>
                        </a:ext>
                      </a:extLst>
                    </p:cNvPr>
                    <p:cNvCxnSpPr/>
                    <p:nvPr/>
                  </p:nvCxnSpPr>
                  <p:spPr>
                    <a:xfrm rot="1320000" flipH="1">
                      <a:off x="2966162" y="3121758"/>
                      <a:ext cx="0" cy="900000"/>
                    </a:xfrm>
                    <a:prstGeom prst="line">
                      <a:avLst/>
                    </a:prstGeom>
                    <a:ln w="9525">
                      <a:solidFill>
                        <a:schemeClr val="tx1"/>
                      </a:solidFill>
                      <a:prstDash val="dash"/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03" name="Connecteur droit 302">
                      <a:extLst>
                        <a:ext uri="{FF2B5EF4-FFF2-40B4-BE49-F238E27FC236}">
                          <a16:creationId xmlns:a16="http://schemas.microsoft.com/office/drawing/2014/main" id="{D914F020-6238-4D9D-99CB-60A726578F0F}"/>
                        </a:ext>
                      </a:extLst>
                    </p:cNvPr>
                    <p:cNvCxnSpPr/>
                    <p:nvPr/>
                  </p:nvCxnSpPr>
                  <p:spPr>
                    <a:xfrm rot="1860000" flipH="1">
                      <a:off x="2900496" y="3092660"/>
                      <a:ext cx="0" cy="900000"/>
                    </a:xfrm>
                    <a:prstGeom prst="line">
                      <a:avLst/>
                    </a:prstGeom>
                    <a:ln w="9525">
                      <a:solidFill>
                        <a:schemeClr val="tx1"/>
                      </a:solidFill>
                      <a:prstDash val="dash"/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sp>
                <p:nvSpPr>
                  <p:cNvPr id="283" name="Rectangle 282">
                    <a:extLst>
                      <a:ext uri="{FF2B5EF4-FFF2-40B4-BE49-F238E27FC236}">
                        <a16:creationId xmlns:a16="http://schemas.microsoft.com/office/drawing/2014/main" id="{540A70B4-1D0B-4FC1-A529-2E5B2972B9C5}"/>
                      </a:ext>
                    </a:extLst>
                  </p:cNvPr>
                  <p:cNvSpPr/>
                  <p:nvPr/>
                </p:nvSpPr>
                <p:spPr>
                  <a:xfrm>
                    <a:off x="2739857" y="2364842"/>
                    <a:ext cx="720000" cy="450000"/>
                  </a:xfrm>
                  <a:prstGeom prst="rect">
                    <a:avLst/>
                  </a:prstGeom>
                  <a:noFill/>
                  <a:ln w="12700">
                    <a:prstDash val="sysDot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800"/>
                  </a:p>
                </p:txBody>
              </p:sp>
              <p:sp>
                <p:nvSpPr>
                  <p:cNvPr id="284" name="Rectangle 283">
                    <a:extLst>
                      <a:ext uri="{FF2B5EF4-FFF2-40B4-BE49-F238E27FC236}">
                        <a16:creationId xmlns:a16="http://schemas.microsoft.com/office/drawing/2014/main" id="{F58F017A-E906-4E5C-ABED-883B3C70D5B7}"/>
                      </a:ext>
                    </a:extLst>
                  </p:cNvPr>
                  <p:cNvSpPr/>
                  <p:nvPr/>
                </p:nvSpPr>
                <p:spPr>
                  <a:xfrm>
                    <a:off x="2287775" y="2807804"/>
                    <a:ext cx="450000" cy="756000"/>
                  </a:xfrm>
                  <a:prstGeom prst="rect">
                    <a:avLst/>
                  </a:prstGeom>
                  <a:noFill/>
                  <a:ln w="12700">
                    <a:prstDash val="sysDot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800"/>
                  </a:p>
                </p:txBody>
              </p:sp>
              <p:sp>
                <p:nvSpPr>
                  <p:cNvPr id="285" name="Rectangle 284">
                    <a:extLst>
                      <a:ext uri="{FF2B5EF4-FFF2-40B4-BE49-F238E27FC236}">
                        <a16:creationId xmlns:a16="http://schemas.microsoft.com/office/drawing/2014/main" id="{213CAAB7-F3B5-403E-B11B-F226B68673D8}"/>
                      </a:ext>
                    </a:extLst>
                  </p:cNvPr>
                  <p:cNvSpPr/>
                  <p:nvPr/>
                </p:nvSpPr>
                <p:spPr>
                  <a:xfrm>
                    <a:off x="2736682" y="2810978"/>
                    <a:ext cx="828000" cy="828000"/>
                  </a:xfrm>
                  <a:prstGeom prst="rect">
                    <a:avLst/>
                  </a:prstGeom>
                  <a:noFill/>
                  <a:ln w="12700">
                    <a:prstDash val="sysDot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800"/>
                  </a:p>
                </p:txBody>
              </p:sp>
              <p:sp>
                <p:nvSpPr>
                  <p:cNvPr id="286" name="Rectangle 285">
                    <a:extLst>
                      <a:ext uri="{FF2B5EF4-FFF2-40B4-BE49-F238E27FC236}">
                        <a16:creationId xmlns:a16="http://schemas.microsoft.com/office/drawing/2014/main" id="{E88A8CC1-98A8-46C3-853C-55E14460B58E}"/>
                      </a:ext>
                    </a:extLst>
                  </p:cNvPr>
                  <p:cNvSpPr/>
                  <p:nvPr/>
                </p:nvSpPr>
                <p:spPr>
                  <a:xfrm>
                    <a:off x="2286880" y="1565086"/>
                    <a:ext cx="450000" cy="1242000"/>
                  </a:xfrm>
                  <a:prstGeom prst="rect">
                    <a:avLst/>
                  </a:prstGeom>
                  <a:noFill/>
                  <a:ln w="12700">
                    <a:prstDash val="sysDot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800"/>
                  </a:p>
                </p:txBody>
              </p:sp>
              <p:sp>
                <p:nvSpPr>
                  <p:cNvPr id="287" name="ZoneTexte 286">
                    <a:extLst>
                      <a:ext uri="{FF2B5EF4-FFF2-40B4-BE49-F238E27FC236}">
                        <a16:creationId xmlns:a16="http://schemas.microsoft.com/office/drawing/2014/main" id="{99B361B7-0356-4CE0-8877-6190357CCF01}"/>
                      </a:ext>
                    </a:extLst>
                  </p:cNvPr>
                  <p:cNvSpPr txBox="1"/>
                  <p:nvPr/>
                </p:nvSpPr>
                <p:spPr>
                  <a:xfrm>
                    <a:off x="2782736" y="2322536"/>
                    <a:ext cx="866425" cy="384720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400" dirty="0">
                        <a:solidFill>
                          <a:schemeClr val="accent1"/>
                        </a:solidFill>
                      </a:rPr>
                      <a:t>Zone 2</a:t>
                    </a:r>
                  </a:p>
                </p:txBody>
              </p:sp>
              <p:sp>
                <p:nvSpPr>
                  <p:cNvPr id="288" name="ZoneTexte 287">
                    <a:extLst>
                      <a:ext uri="{FF2B5EF4-FFF2-40B4-BE49-F238E27FC236}">
                        <a16:creationId xmlns:a16="http://schemas.microsoft.com/office/drawing/2014/main" id="{07AC787D-8229-4098-8AF5-53C58DF0A763}"/>
                      </a:ext>
                    </a:extLst>
                  </p:cNvPr>
                  <p:cNvSpPr txBox="1"/>
                  <p:nvPr/>
                </p:nvSpPr>
                <p:spPr>
                  <a:xfrm>
                    <a:off x="3128811" y="3468253"/>
                    <a:ext cx="866425" cy="384720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400" dirty="0">
                        <a:solidFill>
                          <a:schemeClr val="accent1"/>
                        </a:solidFill>
                      </a:rPr>
                      <a:t>Zone 1</a:t>
                    </a:r>
                  </a:p>
                </p:txBody>
              </p:sp>
              <p:sp>
                <p:nvSpPr>
                  <p:cNvPr id="289" name="ZoneTexte 288">
                    <a:extLst>
                      <a:ext uri="{FF2B5EF4-FFF2-40B4-BE49-F238E27FC236}">
                        <a16:creationId xmlns:a16="http://schemas.microsoft.com/office/drawing/2014/main" id="{90C5324B-E629-4C33-A480-C45A14C82AE3}"/>
                      </a:ext>
                    </a:extLst>
                  </p:cNvPr>
                  <p:cNvSpPr txBox="1"/>
                  <p:nvPr/>
                </p:nvSpPr>
                <p:spPr>
                  <a:xfrm>
                    <a:off x="2227364" y="2766576"/>
                    <a:ext cx="866425" cy="384720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400" dirty="0">
                        <a:solidFill>
                          <a:schemeClr val="accent1"/>
                        </a:solidFill>
                      </a:rPr>
                      <a:t>Zone 3</a:t>
                    </a:r>
                  </a:p>
                </p:txBody>
              </p:sp>
              <p:sp>
                <p:nvSpPr>
                  <p:cNvPr id="290" name="ZoneTexte 289">
                    <a:extLst>
                      <a:ext uri="{FF2B5EF4-FFF2-40B4-BE49-F238E27FC236}">
                        <a16:creationId xmlns:a16="http://schemas.microsoft.com/office/drawing/2014/main" id="{A98D091A-6DA2-452E-879F-99F6B9D4A436}"/>
                      </a:ext>
                    </a:extLst>
                  </p:cNvPr>
                  <p:cNvSpPr txBox="1"/>
                  <p:nvPr/>
                </p:nvSpPr>
                <p:spPr>
                  <a:xfrm>
                    <a:off x="2213794" y="1699819"/>
                    <a:ext cx="866425" cy="384720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400" dirty="0">
                        <a:solidFill>
                          <a:schemeClr val="accent1"/>
                        </a:solidFill>
                      </a:rPr>
                      <a:t>Zone 4</a:t>
                    </a:r>
                  </a:p>
                </p:txBody>
              </p:sp>
              <p:cxnSp>
                <p:nvCxnSpPr>
                  <p:cNvPr id="291" name="Connecteur droit 290">
                    <a:extLst>
                      <a:ext uri="{FF2B5EF4-FFF2-40B4-BE49-F238E27FC236}">
                        <a16:creationId xmlns:a16="http://schemas.microsoft.com/office/drawing/2014/main" id="{59ACEAC3-2D9B-4E96-B15F-D3D16CCADEA8}"/>
                      </a:ext>
                    </a:extLst>
                  </p:cNvPr>
                  <p:cNvCxnSpPr/>
                  <p:nvPr/>
                </p:nvCxnSpPr>
                <p:spPr>
                  <a:xfrm>
                    <a:off x="1641176" y="3395493"/>
                    <a:ext cx="180042" cy="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  <a:headEnd type="oval" w="sm" len="sm"/>
                    <a:tailEnd type="oval" w="sm" len="sm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292" name="ZoneTexte 291">
                    <a:extLst>
                      <a:ext uri="{FF2B5EF4-FFF2-40B4-BE49-F238E27FC236}">
                        <a16:creationId xmlns:a16="http://schemas.microsoft.com/office/drawing/2014/main" id="{9256DE02-8411-4E5D-8EC7-25B771F5AC3C}"/>
                      </a:ext>
                    </a:extLst>
                  </p:cNvPr>
                  <p:cNvSpPr txBox="1"/>
                  <p:nvPr/>
                </p:nvSpPr>
                <p:spPr>
                  <a:xfrm>
                    <a:off x="1363714" y="2815619"/>
                    <a:ext cx="854400" cy="461665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600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1 m</a:t>
                    </a:r>
                    <a:r>
                      <a:rPr lang="en-US" sz="600" baseline="30000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2</a:t>
                    </a:r>
                    <a:endParaRPr lang="en-US" sz="600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cxnSp>
                <p:nvCxnSpPr>
                  <p:cNvPr id="293" name="Connecteur droit 292">
                    <a:extLst>
                      <a:ext uri="{FF2B5EF4-FFF2-40B4-BE49-F238E27FC236}">
                        <a16:creationId xmlns:a16="http://schemas.microsoft.com/office/drawing/2014/main" id="{FF2B645F-6375-441A-9213-4389E411CBD1}"/>
                      </a:ext>
                    </a:extLst>
                  </p:cNvPr>
                  <p:cNvCxnSpPr/>
                  <p:nvPr/>
                </p:nvCxnSpPr>
                <p:spPr>
                  <a:xfrm>
                    <a:off x="1641176" y="3216381"/>
                    <a:ext cx="0" cy="180042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  <a:headEnd type="oval" w="sm" len="sm"/>
                    <a:tailEnd type="oval" w="sm" len="sm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294" name="ZoneTexte 293">
                    <a:extLst>
                      <a:ext uri="{FF2B5EF4-FFF2-40B4-BE49-F238E27FC236}">
                        <a16:creationId xmlns:a16="http://schemas.microsoft.com/office/drawing/2014/main" id="{98689416-35CB-44CF-8BCE-AE33E46BD129}"/>
                      </a:ext>
                    </a:extLst>
                  </p:cNvPr>
                  <p:cNvSpPr txBox="1"/>
                  <p:nvPr/>
                </p:nvSpPr>
                <p:spPr>
                  <a:xfrm>
                    <a:off x="2782736" y="2227266"/>
                    <a:ext cx="866425" cy="384720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400" dirty="0">
                        <a:solidFill>
                          <a:schemeClr val="accent1"/>
                        </a:solidFill>
                      </a:rPr>
                      <a:t>Zone 5</a:t>
                    </a:r>
                  </a:p>
                </p:txBody>
              </p:sp>
              <p:sp>
                <p:nvSpPr>
                  <p:cNvPr id="295" name="ZoneTexte 294">
                    <a:extLst>
                      <a:ext uri="{FF2B5EF4-FFF2-40B4-BE49-F238E27FC236}">
                        <a16:creationId xmlns:a16="http://schemas.microsoft.com/office/drawing/2014/main" id="{6C9F3FD6-0A0C-4F58-BC38-721607CC51F8}"/>
                      </a:ext>
                    </a:extLst>
                  </p:cNvPr>
                  <p:cNvSpPr txBox="1"/>
                  <p:nvPr/>
                </p:nvSpPr>
                <p:spPr>
                  <a:xfrm>
                    <a:off x="2201616" y="3474483"/>
                    <a:ext cx="866425" cy="384720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400" dirty="0">
                        <a:solidFill>
                          <a:schemeClr val="accent1"/>
                        </a:solidFill>
                      </a:rPr>
                      <a:t>Zone 5</a:t>
                    </a:r>
                  </a:p>
                </p:txBody>
              </p:sp>
              <p:sp>
                <p:nvSpPr>
                  <p:cNvPr id="296" name="ZoneTexte 295">
                    <a:extLst>
                      <a:ext uri="{FF2B5EF4-FFF2-40B4-BE49-F238E27FC236}">
                        <a16:creationId xmlns:a16="http://schemas.microsoft.com/office/drawing/2014/main" id="{2A719553-A5F1-4DCF-928D-5BBD3D43B1A5}"/>
                      </a:ext>
                    </a:extLst>
                  </p:cNvPr>
                  <p:cNvSpPr txBox="1"/>
                  <p:nvPr/>
                </p:nvSpPr>
                <p:spPr>
                  <a:xfrm rot="5400000">
                    <a:off x="1837247" y="2252756"/>
                    <a:ext cx="866425" cy="384720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400" dirty="0">
                        <a:solidFill>
                          <a:schemeClr val="accent1"/>
                        </a:solidFill>
                      </a:rPr>
                      <a:t>Zone 5</a:t>
                    </a:r>
                  </a:p>
                </p:txBody>
              </p:sp>
              <p:sp>
                <p:nvSpPr>
                  <p:cNvPr id="297" name="ZoneTexte 296">
                    <a:extLst>
                      <a:ext uri="{FF2B5EF4-FFF2-40B4-BE49-F238E27FC236}">
                        <a16:creationId xmlns:a16="http://schemas.microsoft.com/office/drawing/2014/main" id="{C43C2D43-C9DB-4DB2-85FA-6BA0338CE738}"/>
                      </a:ext>
                    </a:extLst>
                  </p:cNvPr>
                  <p:cNvSpPr txBox="1"/>
                  <p:nvPr/>
                </p:nvSpPr>
                <p:spPr>
                  <a:xfrm rot="5400000">
                    <a:off x="3093191" y="2252756"/>
                    <a:ext cx="866425" cy="384720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400" dirty="0">
                        <a:solidFill>
                          <a:schemeClr val="accent1"/>
                        </a:solidFill>
                      </a:rPr>
                      <a:t>Zone 5</a:t>
                    </a:r>
                  </a:p>
                </p:txBody>
              </p:sp>
            </p:grpSp>
            <p:grpSp>
              <p:nvGrpSpPr>
                <p:cNvPr id="236" name="Groupe 235">
                  <a:extLst>
                    <a:ext uri="{FF2B5EF4-FFF2-40B4-BE49-F238E27FC236}">
                      <a16:creationId xmlns:a16="http://schemas.microsoft.com/office/drawing/2014/main" id="{AF1BA95E-66ED-483B-8A94-5AEC9F31328B}"/>
                    </a:ext>
                  </a:extLst>
                </p:cNvPr>
                <p:cNvGrpSpPr>
                  <a:grpSpLocks noChangeAspect="1"/>
                </p:cNvGrpSpPr>
                <p:nvPr/>
              </p:nvGrpSpPr>
              <p:grpSpPr>
                <a:xfrm rot="16200000" flipH="1">
                  <a:off x="4821978" y="2229520"/>
                  <a:ext cx="1159789" cy="825480"/>
                  <a:chOff x="1485526" y="2010678"/>
                  <a:chExt cx="2907685" cy="2069550"/>
                </a:xfrm>
              </p:grpSpPr>
              <p:grpSp>
                <p:nvGrpSpPr>
                  <p:cNvPr id="253" name="Groupe 252">
                    <a:extLst>
                      <a:ext uri="{FF2B5EF4-FFF2-40B4-BE49-F238E27FC236}">
                        <a16:creationId xmlns:a16="http://schemas.microsoft.com/office/drawing/2014/main" id="{F8BAAE8E-2A9F-4D1B-9128-BEACCA76A911}"/>
                      </a:ext>
                    </a:extLst>
                  </p:cNvPr>
                  <p:cNvGrpSpPr/>
                  <p:nvPr/>
                </p:nvGrpSpPr>
                <p:grpSpPr>
                  <a:xfrm>
                    <a:off x="1500049" y="2280380"/>
                    <a:ext cx="2893162" cy="1531301"/>
                    <a:chOff x="4146929" y="3226243"/>
                    <a:chExt cx="1159302" cy="610723"/>
                  </a:xfrm>
                </p:grpSpPr>
                <p:sp>
                  <p:nvSpPr>
                    <p:cNvPr id="274" name="Rectangle 273">
                      <a:extLst>
                        <a:ext uri="{FF2B5EF4-FFF2-40B4-BE49-F238E27FC236}">
                          <a16:creationId xmlns:a16="http://schemas.microsoft.com/office/drawing/2014/main" id="{32DAADE7-4E86-42D0-AF28-052CDABA886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359119" y="3226243"/>
                      <a:ext cx="72000" cy="538415"/>
                    </a:xfrm>
                    <a:prstGeom prst="rect">
                      <a:avLst/>
                    </a:prstGeom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sz="800"/>
                    </a:p>
                  </p:txBody>
                </p:sp>
                <p:sp>
                  <p:nvSpPr>
                    <p:cNvPr id="275" name="Rectangle 274">
                      <a:extLst>
                        <a:ext uri="{FF2B5EF4-FFF2-40B4-BE49-F238E27FC236}">
                          <a16:creationId xmlns:a16="http://schemas.microsoft.com/office/drawing/2014/main" id="{2A8A65FA-8A63-4289-9153-E2E901DACA5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191031" y="3507072"/>
                      <a:ext cx="72331" cy="299451"/>
                    </a:xfrm>
                    <a:prstGeom prst="rect">
                      <a:avLst/>
                    </a:prstGeom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sz="800"/>
                    </a:p>
                  </p:txBody>
                </p:sp>
                <p:sp>
                  <p:nvSpPr>
                    <p:cNvPr id="276" name="Rectangle 275">
                      <a:extLst>
                        <a:ext uri="{FF2B5EF4-FFF2-40B4-BE49-F238E27FC236}">
                          <a16:creationId xmlns:a16="http://schemas.microsoft.com/office/drawing/2014/main" id="{5F1C3FC6-CE7E-4F4D-B89B-EE56C1DC7D0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359140" y="3764966"/>
                      <a:ext cx="904137" cy="72000"/>
                    </a:xfrm>
                    <a:prstGeom prst="rect">
                      <a:avLst/>
                    </a:prstGeom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sz="800"/>
                    </a:p>
                  </p:txBody>
                </p:sp>
                <p:sp>
                  <p:nvSpPr>
                    <p:cNvPr id="277" name="Rectangle 276">
                      <a:extLst>
                        <a:ext uri="{FF2B5EF4-FFF2-40B4-BE49-F238E27FC236}">
                          <a16:creationId xmlns:a16="http://schemas.microsoft.com/office/drawing/2014/main" id="{46420348-0CF2-4A54-8658-4791EB15EAA1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4093363" y="3311810"/>
                      <a:ext cx="179472" cy="72339"/>
                    </a:xfrm>
                    <a:prstGeom prst="rect">
                      <a:avLst/>
                    </a:prstGeom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sz="800"/>
                    </a:p>
                  </p:txBody>
                </p:sp>
                <p:sp>
                  <p:nvSpPr>
                    <p:cNvPr id="278" name="Rectangle 277">
                      <a:extLst>
                        <a:ext uri="{FF2B5EF4-FFF2-40B4-BE49-F238E27FC236}">
                          <a16:creationId xmlns:a16="http://schemas.microsoft.com/office/drawing/2014/main" id="{63805A0C-C852-4D78-BB5D-C1BBC762B767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4303002" y="3308621"/>
                      <a:ext cx="179472" cy="72339"/>
                    </a:xfrm>
                    <a:prstGeom prst="rect">
                      <a:avLst/>
                    </a:prstGeom>
                    <a:solidFill>
                      <a:srgbClr val="C1E5F5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sz="800"/>
                    </a:p>
                  </p:txBody>
                </p:sp>
                <p:sp>
                  <p:nvSpPr>
                    <p:cNvPr id="279" name="Rectangle 278">
                      <a:extLst>
                        <a:ext uri="{FF2B5EF4-FFF2-40B4-BE49-F238E27FC236}">
                          <a16:creationId xmlns:a16="http://schemas.microsoft.com/office/drawing/2014/main" id="{8A25632B-F922-4D65-ADDD-40474FECC599}"/>
                        </a:ext>
                      </a:extLst>
                    </p:cNvPr>
                    <p:cNvSpPr/>
                    <p:nvPr/>
                  </p:nvSpPr>
                  <p:spPr>
                    <a:xfrm rot="18750040">
                      <a:off x="5005969" y="3092287"/>
                      <a:ext cx="71992" cy="528533"/>
                    </a:xfrm>
                    <a:prstGeom prst="rect">
                      <a:avLst/>
                    </a:prstGeom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sz="800"/>
                    </a:p>
                  </p:txBody>
                </p:sp>
              </p:grpSp>
              <p:sp>
                <p:nvSpPr>
                  <p:cNvPr id="254" name="Ellipse 253">
                    <a:extLst>
                      <a:ext uri="{FF2B5EF4-FFF2-40B4-BE49-F238E27FC236}">
                        <a16:creationId xmlns:a16="http://schemas.microsoft.com/office/drawing/2014/main" id="{1C8D4C69-129E-487B-9A7D-02C49A4C2885}"/>
                      </a:ext>
                    </a:extLst>
                  </p:cNvPr>
                  <p:cNvSpPr/>
                  <p:nvPr/>
                </p:nvSpPr>
                <p:spPr>
                  <a:xfrm>
                    <a:off x="2739123" y="2814834"/>
                    <a:ext cx="720000" cy="720001"/>
                  </a:xfrm>
                  <a:prstGeom prst="ellipse">
                    <a:avLst/>
                  </a:prstGeom>
                  <a:solidFill>
                    <a:srgbClr val="00B050"/>
                  </a:solidFill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800"/>
                  </a:p>
                </p:txBody>
              </p:sp>
              <p:grpSp>
                <p:nvGrpSpPr>
                  <p:cNvPr id="255" name="Groupe 254">
                    <a:extLst>
                      <a:ext uri="{FF2B5EF4-FFF2-40B4-BE49-F238E27FC236}">
                        <a16:creationId xmlns:a16="http://schemas.microsoft.com/office/drawing/2014/main" id="{702FA401-F9EB-4985-83A7-F9970D2C2D57}"/>
                      </a:ext>
                    </a:extLst>
                  </p:cNvPr>
                  <p:cNvGrpSpPr/>
                  <p:nvPr/>
                </p:nvGrpSpPr>
                <p:grpSpPr>
                  <a:xfrm>
                    <a:off x="2820258" y="3077064"/>
                    <a:ext cx="326355" cy="1003164"/>
                    <a:chOff x="2845658" y="3055633"/>
                    <a:chExt cx="326355" cy="1003164"/>
                  </a:xfrm>
                </p:grpSpPr>
                <p:cxnSp>
                  <p:nvCxnSpPr>
                    <p:cNvPr id="268" name="Connecteur droit 267">
                      <a:extLst>
                        <a:ext uri="{FF2B5EF4-FFF2-40B4-BE49-F238E27FC236}">
                          <a16:creationId xmlns:a16="http://schemas.microsoft.com/office/drawing/2014/main" id="{65B92089-F02A-4C53-85EF-A4D40C74C461}"/>
                        </a:ext>
                      </a:extLst>
                    </p:cNvPr>
                    <p:cNvCxnSpPr/>
                    <p:nvPr/>
                  </p:nvCxnSpPr>
                  <p:spPr>
                    <a:xfrm rot="21300000" flipH="1">
                      <a:off x="3172013" y="3158797"/>
                      <a:ext cx="0" cy="900000"/>
                    </a:xfrm>
                    <a:prstGeom prst="line">
                      <a:avLst/>
                    </a:prstGeom>
                    <a:ln w="9525">
                      <a:solidFill>
                        <a:schemeClr val="tx1"/>
                      </a:solidFill>
                      <a:prstDash val="dash"/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69" name="Connecteur droit 268">
                      <a:extLst>
                        <a:ext uri="{FF2B5EF4-FFF2-40B4-BE49-F238E27FC236}">
                          <a16:creationId xmlns:a16="http://schemas.microsoft.com/office/drawing/2014/main" id="{F13C2B7B-9AC5-42A3-8D87-E350E8EA3CE4}"/>
                        </a:ext>
                      </a:extLst>
                    </p:cNvPr>
                    <p:cNvCxnSpPr/>
                    <p:nvPr/>
                  </p:nvCxnSpPr>
                  <p:spPr>
                    <a:xfrm rot="2400000" flipH="1">
                      <a:off x="2845658" y="3055633"/>
                      <a:ext cx="0" cy="900000"/>
                    </a:xfrm>
                    <a:prstGeom prst="line">
                      <a:avLst/>
                    </a:prstGeom>
                    <a:ln w="9525">
                      <a:solidFill>
                        <a:schemeClr val="tx1"/>
                      </a:solidFill>
                      <a:prstDash val="dash"/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70" name="Connecteur droit 269">
                      <a:extLst>
                        <a:ext uri="{FF2B5EF4-FFF2-40B4-BE49-F238E27FC236}">
                          <a16:creationId xmlns:a16="http://schemas.microsoft.com/office/drawing/2014/main" id="{7989D1E7-7766-4B26-B649-5EBEA6034DEA}"/>
                        </a:ext>
                      </a:extLst>
                    </p:cNvPr>
                    <p:cNvCxnSpPr/>
                    <p:nvPr/>
                  </p:nvCxnSpPr>
                  <p:spPr>
                    <a:xfrm rot="240000" flipH="1">
                      <a:off x="3104432" y="3158335"/>
                      <a:ext cx="0" cy="900000"/>
                    </a:xfrm>
                    <a:prstGeom prst="line">
                      <a:avLst/>
                    </a:prstGeom>
                    <a:ln w="9525">
                      <a:solidFill>
                        <a:schemeClr val="tx1"/>
                      </a:solidFill>
                      <a:prstDash val="dash"/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71" name="Connecteur droit 270">
                      <a:extLst>
                        <a:ext uri="{FF2B5EF4-FFF2-40B4-BE49-F238E27FC236}">
                          <a16:creationId xmlns:a16="http://schemas.microsoft.com/office/drawing/2014/main" id="{C21F1582-5F6E-4655-A84F-1B3FA0BBC891}"/>
                        </a:ext>
                      </a:extLst>
                    </p:cNvPr>
                    <p:cNvCxnSpPr/>
                    <p:nvPr/>
                  </p:nvCxnSpPr>
                  <p:spPr>
                    <a:xfrm rot="780000" flipH="1">
                      <a:off x="3036254" y="3143505"/>
                      <a:ext cx="0" cy="900000"/>
                    </a:xfrm>
                    <a:prstGeom prst="line">
                      <a:avLst/>
                    </a:prstGeom>
                    <a:ln w="9525">
                      <a:solidFill>
                        <a:schemeClr val="tx1"/>
                      </a:solidFill>
                      <a:prstDash val="dash"/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72" name="Connecteur droit 271">
                      <a:extLst>
                        <a:ext uri="{FF2B5EF4-FFF2-40B4-BE49-F238E27FC236}">
                          <a16:creationId xmlns:a16="http://schemas.microsoft.com/office/drawing/2014/main" id="{5E635B1F-DCF0-4206-ABB7-3340BA579010}"/>
                        </a:ext>
                      </a:extLst>
                    </p:cNvPr>
                    <p:cNvCxnSpPr/>
                    <p:nvPr/>
                  </p:nvCxnSpPr>
                  <p:spPr>
                    <a:xfrm rot="1320000" flipH="1">
                      <a:off x="2966162" y="3121758"/>
                      <a:ext cx="0" cy="900000"/>
                    </a:xfrm>
                    <a:prstGeom prst="line">
                      <a:avLst/>
                    </a:prstGeom>
                    <a:ln w="9525">
                      <a:solidFill>
                        <a:schemeClr val="tx1"/>
                      </a:solidFill>
                      <a:prstDash val="dash"/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73" name="Connecteur droit 272">
                      <a:extLst>
                        <a:ext uri="{FF2B5EF4-FFF2-40B4-BE49-F238E27FC236}">
                          <a16:creationId xmlns:a16="http://schemas.microsoft.com/office/drawing/2014/main" id="{9DCC6800-5113-43FC-BC62-37CA65888FFB}"/>
                        </a:ext>
                      </a:extLst>
                    </p:cNvPr>
                    <p:cNvCxnSpPr/>
                    <p:nvPr/>
                  </p:nvCxnSpPr>
                  <p:spPr>
                    <a:xfrm rot="1860000" flipH="1">
                      <a:off x="2900496" y="3092660"/>
                      <a:ext cx="0" cy="900000"/>
                    </a:xfrm>
                    <a:prstGeom prst="line">
                      <a:avLst/>
                    </a:prstGeom>
                    <a:ln w="9525">
                      <a:solidFill>
                        <a:schemeClr val="tx1"/>
                      </a:solidFill>
                      <a:prstDash val="dash"/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sp>
                <p:nvSpPr>
                  <p:cNvPr id="256" name="Rectangle 255">
                    <a:extLst>
                      <a:ext uri="{FF2B5EF4-FFF2-40B4-BE49-F238E27FC236}">
                        <a16:creationId xmlns:a16="http://schemas.microsoft.com/office/drawing/2014/main" id="{867F3DA6-8E7A-4BEC-A9AD-F09182141772}"/>
                      </a:ext>
                    </a:extLst>
                  </p:cNvPr>
                  <p:cNvSpPr/>
                  <p:nvPr/>
                </p:nvSpPr>
                <p:spPr>
                  <a:xfrm>
                    <a:off x="2730430" y="2355415"/>
                    <a:ext cx="720000" cy="450000"/>
                  </a:xfrm>
                  <a:prstGeom prst="rect">
                    <a:avLst/>
                  </a:prstGeom>
                  <a:noFill/>
                  <a:ln w="12700">
                    <a:prstDash val="sysDot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800"/>
                  </a:p>
                </p:txBody>
              </p:sp>
              <p:sp>
                <p:nvSpPr>
                  <p:cNvPr id="257" name="Rectangle 256">
                    <a:extLst>
                      <a:ext uri="{FF2B5EF4-FFF2-40B4-BE49-F238E27FC236}">
                        <a16:creationId xmlns:a16="http://schemas.microsoft.com/office/drawing/2014/main" id="{F30E40E9-DC63-4711-8F25-59579A520576}"/>
                      </a:ext>
                    </a:extLst>
                  </p:cNvPr>
                  <p:cNvSpPr/>
                  <p:nvPr/>
                </p:nvSpPr>
                <p:spPr>
                  <a:xfrm>
                    <a:off x="2287775" y="2807804"/>
                    <a:ext cx="450000" cy="756000"/>
                  </a:xfrm>
                  <a:prstGeom prst="rect">
                    <a:avLst/>
                  </a:prstGeom>
                  <a:noFill/>
                  <a:ln w="12700">
                    <a:prstDash val="sysDot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800"/>
                  </a:p>
                </p:txBody>
              </p:sp>
              <p:sp>
                <p:nvSpPr>
                  <p:cNvPr id="258" name="Rectangle 257">
                    <a:extLst>
                      <a:ext uri="{FF2B5EF4-FFF2-40B4-BE49-F238E27FC236}">
                        <a16:creationId xmlns:a16="http://schemas.microsoft.com/office/drawing/2014/main" id="{8018CFA6-E6AC-4FA5-A0FD-785A08BBFBC8}"/>
                      </a:ext>
                    </a:extLst>
                  </p:cNvPr>
                  <p:cNvSpPr/>
                  <p:nvPr/>
                </p:nvSpPr>
                <p:spPr>
                  <a:xfrm>
                    <a:off x="2736682" y="2810978"/>
                    <a:ext cx="828000" cy="828000"/>
                  </a:xfrm>
                  <a:prstGeom prst="rect">
                    <a:avLst/>
                  </a:prstGeom>
                  <a:noFill/>
                  <a:ln w="12700">
                    <a:prstDash val="sysDot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800"/>
                  </a:p>
                </p:txBody>
              </p:sp>
              <p:sp>
                <p:nvSpPr>
                  <p:cNvPr id="259" name="Rectangle 258">
                    <a:extLst>
                      <a:ext uri="{FF2B5EF4-FFF2-40B4-BE49-F238E27FC236}">
                        <a16:creationId xmlns:a16="http://schemas.microsoft.com/office/drawing/2014/main" id="{AB9795B8-EEC2-40F1-A647-ED1B17233976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1881526" y="1961012"/>
                    <a:ext cx="449999" cy="1241999"/>
                  </a:xfrm>
                  <a:prstGeom prst="rect">
                    <a:avLst/>
                  </a:prstGeom>
                  <a:noFill/>
                  <a:ln w="12700">
                    <a:prstDash val="sysDot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800"/>
                  </a:p>
                </p:txBody>
              </p:sp>
              <p:sp>
                <p:nvSpPr>
                  <p:cNvPr id="260" name="ZoneTexte 259">
                    <a:extLst>
                      <a:ext uri="{FF2B5EF4-FFF2-40B4-BE49-F238E27FC236}">
                        <a16:creationId xmlns:a16="http://schemas.microsoft.com/office/drawing/2014/main" id="{A928FD38-C234-42A8-ADD1-6872DBC9348F}"/>
                      </a:ext>
                    </a:extLst>
                  </p:cNvPr>
                  <p:cNvSpPr txBox="1"/>
                  <p:nvPr/>
                </p:nvSpPr>
                <p:spPr>
                  <a:xfrm>
                    <a:off x="2545907" y="2206893"/>
                    <a:ext cx="868880" cy="385810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400" dirty="0">
                        <a:solidFill>
                          <a:schemeClr val="accent1"/>
                        </a:solidFill>
                      </a:rPr>
                      <a:t>Zone 2</a:t>
                    </a:r>
                  </a:p>
                </p:txBody>
              </p:sp>
              <p:sp>
                <p:nvSpPr>
                  <p:cNvPr id="261" name="ZoneTexte 260">
                    <a:extLst>
                      <a:ext uri="{FF2B5EF4-FFF2-40B4-BE49-F238E27FC236}">
                        <a16:creationId xmlns:a16="http://schemas.microsoft.com/office/drawing/2014/main" id="{D2C1A21D-3EA7-48BB-9EBD-B3FD4FC0CB41}"/>
                      </a:ext>
                    </a:extLst>
                  </p:cNvPr>
                  <p:cNvSpPr txBox="1"/>
                  <p:nvPr/>
                </p:nvSpPr>
                <p:spPr>
                  <a:xfrm>
                    <a:off x="2891985" y="3352609"/>
                    <a:ext cx="868880" cy="385810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400" dirty="0">
                        <a:solidFill>
                          <a:schemeClr val="accent1"/>
                        </a:solidFill>
                      </a:rPr>
                      <a:t>Zone 1</a:t>
                    </a:r>
                  </a:p>
                </p:txBody>
              </p:sp>
              <p:sp>
                <p:nvSpPr>
                  <p:cNvPr id="262" name="ZoneTexte 261">
                    <a:extLst>
                      <a:ext uri="{FF2B5EF4-FFF2-40B4-BE49-F238E27FC236}">
                        <a16:creationId xmlns:a16="http://schemas.microsoft.com/office/drawing/2014/main" id="{11D65CFE-0E61-4036-839A-1A846CFFEB0B}"/>
                      </a:ext>
                    </a:extLst>
                  </p:cNvPr>
                  <p:cNvSpPr txBox="1"/>
                  <p:nvPr/>
                </p:nvSpPr>
                <p:spPr>
                  <a:xfrm>
                    <a:off x="1990534" y="2650932"/>
                    <a:ext cx="868880" cy="385810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400" dirty="0">
                        <a:solidFill>
                          <a:schemeClr val="accent1"/>
                        </a:solidFill>
                      </a:rPr>
                      <a:t>Zone 3</a:t>
                    </a:r>
                  </a:p>
                </p:txBody>
              </p:sp>
              <p:sp>
                <p:nvSpPr>
                  <p:cNvPr id="263" name="ZoneTexte 262">
                    <a:extLst>
                      <a:ext uri="{FF2B5EF4-FFF2-40B4-BE49-F238E27FC236}">
                        <a16:creationId xmlns:a16="http://schemas.microsoft.com/office/drawing/2014/main" id="{83F2D506-37F7-40E3-8EE7-A384B4BFEB14}"/>
                      </a:ext>
                    </a:extLst>
                  </p:cNvPr>
                  <p:cNvSpPr txBox="1"/>
                  <p:nvPr/>
                </p:nvSpPr>
                <p:spPr>
                  <a:xfrm rot="5400000">
                    <a:off x="1385589" y="2357174"/>
                    <a:ext cx="868881" cy="385810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400" dirty="0">
                        <a:solidFill>
                          <a:schemeClr val="accent1"/>
                        </a:solidFill>
                      </a:rPr>
                      <a:t>Zone 4</a:t>
                    </a:r>
                  </a:p>
                </p:txBody>
              </p:sp>
              <p:sp>
                <p:nvSpPr>
                  <p:cNvPr id="264" name="ZoneTexte 263">
                    <a:extLst>
                      <a:ext uri="{FF2B5EF4-FFF2-40B4-BE49-F238E27FC236}">
                        <a16:creationId xmlns:a16="http://schemas.microsoft.com/office/drawing/2014/main" id="{7BDC68FF-B6F8-459E-8D49-BFF7B164F40C}"/>
                      </a:ext>
                    </a:extLst>
                  </p:cNvPr>
                  <p:cNvSpPr txBox="1"/>
                  <p:nvPr/>
                </p:nvSpPr>
                <p:spPr>
                  <a:xfrm>
                    <a:off x="2362826" y="2111618"/>
                    <a:ext cx="868879" cy="385811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400" dirty="0">
                        <a:solidFill>
                          <a:schemeClr val="accent1"/>
                        </a:solidFill>
                      </a:rPr>
                      <a:t>Zone 5</a:t>
                    </a:r>
                  </a:p>
                </p:txBody>
              </p:sp>
              <p:sp>
                <p:nvSpPr>
                  <p:cNvPr id="265" name="ZoneTexte 264">
                    <a:extLst>
                      <a:ext uri="{FF2B5EF4-FFF2-40B4-BE49-F238E27FC236}">
                        <a16:creationId xmlns:a16="http://schemas.microsoft.com/office/drawing/2014/main" id="{6CC1263D-6900-49E1-95CC-518FEBF61EB1}"/>
                      </a:ext>
                    </a:extLst>
                  </p:cNvPr>
                  <p:cNvSpPr txBox="1"/>
                  <p:nvPr/>
                </p:nvSpPr>
                <p:spPr>
                  <a:xfrm>
                    <a:off x="1964788" y="3358839"/>
                    <a:ext cx="868880" cy="385810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400" dirty="0">
                        <a:solidFill>
                          <a:schemeClr val="accent1"/>
                        </a:solidFill>
                      </a:rPr>
                      <a:t>Zone 5</a:t>
                    </a:r>
                  </a:p>
                </p:txBody>
              </p:sp>
              <p:sp>
                <p:nvSpPr>
                  <p:cNvPr id="266" name="ZoneTexte 265">
                    <a:extLst>
                      <a:ext uri="{FF2B5EF4-FFF2-40B4-BE49-F238E27FC236}">
                        <a16:creationId xmlns:a16="http://schemas.microsoft.com/office/drawing/2014/main" id="{2F2E6FF1-D3F3-433E-9566-07AB30DBE3AB}"/>
                      </a:ext>
                    </a:extLst>
                  </p:cNvPr>
                  <p:cNvSpPr txBox="1"/>
                  <p:nvPr/>
                </p:nvSpPr>
                <p:spPr>
                  <a:xfrm rot="5400000">
                    <a:off x="1836019" y="2940366"/>
                    <a:ext cx="868881" cy="385810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400" dirty="0">
                        <a:solidFill>
                          <a:schemeClr val="accent1"/>
                        </a:solidFill>
                      </a:rPr>
                      <a:t>Zone 5</a:t>
                    </a:r>
                  </a:p>
                </p:txBody>
              </p:sp>
              <p:sp>
                <p:nvSpPr>
                  <p:cNvPr id="267" name="ZoneTexte 266">
                    <a:extLst>
                      <a:ext uri="{FF2B5EF4-FFF2-40B4-BE49-F238E27FC236}">
                        <a16:creationId xmlns:a16="http://schemas.microsoft.com/office/drawing/2014/main" id="{00C199B2-343C-4C0F-B191-4C9B9B0D0502}"/>
                      </a:ext>
                    </a:extLst>
                  </p:cNvPr>
                  <p:cNvSpPr txBox="1"/>
                  <p:nvPr/>
                </p:nvSpPr>
                <p:spPr>
                  <a:xfrm rot="5400000">
                    <a:off x="3091962" y="2252214"/>
                    <a:ext cx="868881" cy="385810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400" dirty="0">
                        <a:solidFill>
                          <a:schemeClr val="accent1"/>
                        </a:solidFill>
                      </a:rPr>
                      <a:t>Zone 5</a:t>
                    </a:r>
                  </a:p>
                </p:txBody>
              </p:sp>
            </p:grpSp>
            <p:sp>
              <p:nvSpPr>
                <p:cNvPr id="237" name="Rectangle 236">
                  <a:extLst>
                    <a:ext uri="{FF2B5EF4-FFF2-40B4-BE49-F238E27FC236}">
                      <a16:creationId xmlns:a16="http://schemas.microsoft.com/office/drawing/2014/main" id="{B386515C-48A6-4981-AB93-569525F1B755}"/>
                    </a:ext>
                  </a:extLst>
                </p:cNvPr>
                <p:cNvSpPr/>
                <p:nvPr/>
              </p:nvSpPr>
              <p:spPr>
                <a:xfrm>
                  <a:off x="4152741" y="1558292"/>
                  <a:ext cx="1543545" cy="720000"/>
                </a:xfrm>
                <a:prstGeom prst="rect">
                  <a:avLst/>
                </a:prstGeom>
                <a:noFill/>
                <a:ln w="317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38" name="Rectangle 237">
                  <a:extLst>
                    <a:ext uri="{FF2B5EF4-FFF2-40B4-BE49-F238E27FC236}">
                      <a16:creationId xmlns:a16="http://schemas.microsoft.com/office/drawing/2014/main" id="{A54E39FA-F34D-4B89-8D72-682D04DA7CAC}"/>
                    </a:ext>
                  </a:extLst>
                </p:cNvPr>
                <p:cNvSpPr/>
                <p:nvPr/>
              </p:nvSpPr>
              <p:spPr>
                <a:xfrm rot="16200000" flipH="1">
                  <a:off x="3677897" y="1806676"/>
                  <a:ext cx="932992" cy="21600"/>
                </a:xfrm>
                <a:prstGeom prst="rect">
                  <a:avLst/>
                </a:prstGeom>
                <a:ln w="317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050"/>
                </a:p>
              </p:txBody>
            </p:sp>
            <p:sp>
              <p:nvSpPr>
                <p:cNvPr id="239" name="Rectangle 238">
                  <a:extLst>
                    <a:ext uri="{FF2B5EF4-FFF2-40B4-BE49-F238E27FC236}">
                      <a16:creationId xmlns:a16="http://schemas.microsoft.com/office/drawing/2014/main" id="{44A8D64C-7675-49DB-935F-8C9A49B47F38}"/>
                    </a:ext>
                  </a:extLst>
                </p:cNvPr>
                <p:cNvSpPr/>
                <p:nvPr/>
              </p:nvSpPr>
              <p:spPr>
                <a:xfrm rot="16200000" flipH="1">
                  <a:off x="5236975" y="1806676"/>
                  <a:ext cx="932991" cy="21600"/>
                </a:xfrm>
                <a:prstGeom prst="rect">
                  <a:avLst/>
                </a:prstGeom>
                <a:ln w="317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050"/>
                </a:p>
              </p:txBody>
            </p:sp>
            <p:sp>
              <p:nvSpPr>
                <p:cNvPr id="240" name="Rectangle 239">
                  <a:extLst>
                    <a:ext uri="{FF2B5EF4-FFF2-40B4-BE49-F238E27FC236}">
                      <a16:creationId xmlns:a16="http://schemas.microsoft.com/office/drawing/2014/main" id="{B154C594-4106-45EC-8CC2-2D33542AEBB8}"/>
                    </a:ext>
                  </a:extLst>
                </p:cNvPr>
                <p:cNvSpPr/>
                <p:nvPr/>
              </p:nvSpPr>
              <p:spPr>
                <a:xfrm flipH="1">
                  <a:off x="4131930" y="1548836"/>
                  <a:ext cx="1584000" cy="21600"/>
                </a:xfrm>
                <a:prstGeom prst="rect">
                  <a:avLst/>
                </a:prstGeom>
                <a:ln w="317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050"/>
                </a:p>
              </p:txBody>
            </p:sp>
            <p:cxnSp>
              <p:nvCxnSpPr>
                <p:cNvPr id="241" name="Connecteur droit 240">
                  <a:extLst>
                    <a:ext uri="{FF2B5EF4-FFF2-40B4-BE49-F238E27FC236}">
                      <a16:creationId xmlns:a16="http://schemas.microsoft.com/office/drawing/2014/main" id="{8ED6065C-C44F-48B2-A757-D534BD79F953}"/>
                    </a:ext>
                  </a:extLst>
                </p:cNvPr>
                <p:cNvCxnSpPr/>
                <p:nvPr/>
              </p:nvCxnSpPr>
              <p:spPr>
                <a:xfrm flipV="1">
                  <a:off x="4568518" y="2709864"/>
                  <a:ext cx="324000" cy="0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2" name="Connecteur droit 241">
                  <a:extLst>
                    <a:ext uri="{FF2B5EF4-FFF2-40B4-BE49-F238E27FC236}">
                      <a16:creationId xmlns:a16="http://schemas.microsoft.com/office/drawing/2014/main" id="{D65A7A2B-B7C5-4FF0-B197-777BE5CF9A50}"/>
                    </a:ext>
                  </a:extLst>
                </p:cNvPr>
                <p:cNvCxnSpPr/>
                <p:nvPr/>
              </p:nvCxnSpPr>
              <p:spPr>
                <a:xfrm>
                  <a:off x="4902994" y="2712396"/>
                  <a:ext cx="213823" cy="0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  <a:prstDash val="sysDash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3" name="Connecteur droit 242">
                  <a:extLst>
                    <a:ext uri="{FF2B5EF4-FFF2-40B4-BE49-F238E27FC236}">
                      <a16:creationId xmlns:a16="http://schemas.microsoft.com/office/drawing/2014/main" id="{989E6A81-999F-438A-BFBB-98743B1A704D}"/>
                    </a:ext>
                  </a:extLst>
                </p:cNvPr>
                <p:cNvCxnSpPr/>
                <p:nvPr/>
              </p:nvCxnSpPr>
              <p:spPr>
                <a:xfrm>
                  <a:off x="5455137" y="3025928"/>
                  <a:ext cx="0" cy="180000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  <a:prstDash val="sysDash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4" name="Connecteur droit 243">
                  <a:extLst>
                    <a:ext uri="{FF2B5EF4-FFF2-40B4-BE49-F238E27FC236}">
                      <a16:creationId xmlns:a16="http://schemas.microsoft.com/office/drawing/2014/main" id="{97852DD4-552B-4E47-A586-3CD5A38F9C7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851400" y="2711450"/>
                  <a:ext cx="275874" cy="262801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5" name="Connecteur droit 244">
                  <a:extLst>
                    <a:ext uri="{FF2B5EF4-FFF2-40B4-BE49-F238E27FC236}">
                      <a16:creationId xmlns:a16="http://schemas.microsoft.com/office/drawing/2014/main" id="{6DE9A636-B871-44A4-B8E8-B40CA49ADC01}"/>
                    </a:ext>
                  </a:extLst>
                </p:cNvPr>
                <p:cNvCxnSpPr/>
                <p:nvPr/>
              </p:nvCxnSpPr>
              <p:spPr>
                <a:xfrm flipH="1">
                  <a:off x="5454650" y="2713039"/>
                  <a:ext cx="0" cy="324000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46" name="Rectangle 245">
                  <a:extLst>
                    <a:ext uri="{FF2B5EF4-FFF2-40B4-BE49-F238E27FC236}">
                      <a16:creationId xmlns:a16="http://schemas.microsoft.com/office/drawing/2014/main" id="{AC0F676B-7572-40ED-A072-7CC4C2AE914C}"/>
                    </a:ext>
                  </a:extLst>
                </p:cNvPr>
                <p:cNvSpPr/>
                <p:nvPr/>
              </p:nvSpPr>
              <p:spPr>
                <a:xfrm rot="2700000" flipH="1">
                  <a:off x="4903122" y="2623505"/>
                  <a:ext cx="72000" cy="371076"/>
                </a:xfrm>
                <a:prstGeom prst="rect">
                  <a:avLst/>
                </a:prstGeom>
                <a:ln w="317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800"/>
                </a:p>
              </p:txBody>
            </p:sp>
            <p:grpSp>
              <p:nvGrpSpPr>
                <p:cNvPr id="247" name="Groupe 246">
                  <a:extLst>
                    <a:ext uri="{FF2B5EF4-FFF2-40B4-BE49-F238E27FC236}">
                      <a16:creationId xmlns:a16="http://schemas.microsoft.com/office/drawing/2014/main" id="{C39E5228-0B15-4146-B122-3F7030080B08}"/>
                    </a:ext>
                  </a:extLst>
                </p:cNvPr>
                <p:cNvGrpSpPr/>
                <p:nvPr/>
              </p:nvGrpSpPr>
              <p:grpSpPr>
                <a:xfrm>
                  <a:off x="4565598" y="2668389"/>
                  <a:ext cx="391113" cy="288000"/>
                  <a:chOff x="7003998" y="3884414"/>
                  <a:chExt cx="391113" cy="288000"/>
                </a:xfrm>
              </p:grpSpPr>
              <p:cxnSp>
                <p:nvCxnSpPr>
                  <p:cNvPr id="251" name="Connecteur droit 250">
                    <a:extLst>
                      <a:ext uri="{FF2B5EF4-FFF2-40B4-BE49-F238E27FC236}">
                        <a16:creationId xmlns:a16="http://schemas.microsoft.com/office/drawing/2014/main" id="{EA46BF52-69F0-4CF7-9121-66F36ADC385A}"/>
                      </a:ext>
                    </a:extLst>
                  </p:cNvPr>
                  <p:cNvCxnSpPr/>
                  <p:nvPr/>
                </p:nvCxnSpPr>
                <p:spPr>
                  <a:xfrm>
                    <a:off x="7003998" y="3927560"/>
                    <a:ext cx="288000" cy="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52" name="Connecteur droit 251">
                    <a:extLst>
                      <a:ext uri="{FF2B5EF4-FFF2-40B4-BE49-F238E27FC236}">
                        <a16:creationId xmlns:a16="http://schemas.microsoft.com/office/drawing/2014/main" id="{3CF0C5A1-C3C1-4E90-98B6-ED1475773C8E}"/>
                      </a:ext>
                    </a:extLst>
                  </p:cNvPr>
                  <p:cNvCxnSpPr/>
                  <p:nvPr/>
                </p:nvCxnSpPr>
                <p:spPr>
                  <a:xfrm rot="2700000" flipV="1">
                    <a:off x="7250375" y="4027677"/>
                    <a:ext cx="288000" cy="147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248" name="Groupe 247">
                  <a:extLst>
                    <a:ext uri="{FF2B5EF4-FFF2-40B4-BE49-F238E27FC236}">
                      <a16:creationId xmlns:a16="http://schemas.microsoft.com/office/drawing/2014/main" id="{E470C794-EA54-406B-BF7D-196039598D51}"/>
                    </a:ext>
                  </a:extLst>
                </p:cNvPr>
                <p:cNvGrpSpPr/>
                <p:nvPr/>
              </p:nvGrpSpPr>
              <p:grpSpPr>
                <a:xfrm rot="5400000">
                  <a:off x="5159323" y="2766816"/>
                  <a:ext cx="391113" cy="288000"/>
                  <a:chOff x="7003998" y="3884414"/>
                  <a:chExt cx="391113" cy="288000"/>
                </a:xfrm>
              </p:grpSpPr>
              <p:cxnSp>
                <p:nvCxnSpPr>
                  <p:cNvPr id="249" name="Connecteur droit 248">
                    <a:extLst>
                      <a:ext uri="{FF2B5EF4-FFF2-40B4-BE49-F238E27FC236}">
                        <a16:creationId xmlns:a16="http://schemas.microsoft.com/office/drawing/2014/main" id="{31AD65D1-8332-46FE-AC95-FB0ABFECCBA6}"/>
                      </a:ext>
                    </a:extLst>
                  </p:cNvPr>
                  <p:cNvCxnSpPr/>
                  <p:nvPr/>
                </p:nvCxnSpPr>
                <p:spPr>
                  <a:xfrm>
                    <a:off x="7003998" y="3927560"/>
                    <a:ext cx="288000" cy="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50" name="Connecteur droit 249">
                    <a:extLst>
                      <a:ext uri="{FF2B5EF4-FFF2-40B4-BE49-F238E27FC236}">
                        <a16:creationId xmlns:a16="http://schemas.microsoft.com/office/drawing/2014/main" id="{B13FB2DE-4CF2-4A9B-A2C8-A9325DB16DF9}"/>
                      </a:ext>
                    </a:extLst>
                  </p:cNvPr>
                  <p:cNvCxnSpPr/>
                  <p:nvPr/>
                </p:nvCxnSpPr>
                <p:spPr>
                  <a:xfrm rot="2700000" flipV="1">
                    <a:off x="7250375" y="4027677"/>
                    <a:ext cx="288000" cy="147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sp>
            <p:nvSpPr>
              <p:cNvPr id="232" name="Rectangle 231">
                <a:extLst>
                  <a:ext uri="{FF2B5EF4-FFF2-40B4-BE49-F238E27FC236}">
                    <a16:creationId xmlns:a16="http://schemas.microsoft.com/office/drawing/2014/main" id="{6044261D-7414-4602-8573-6D1A15250D93}"/>
                  </a:ext>
                </a:extLst>
              </p:cNvPr>
              <p:cNvSpPr/>
              <p:nvPr/>
            </p:nvSpPr>
            <p:spPr>
              <a:xfrm flipH="1">
                <a:off x="4119844" y="1316271"/>
                <a:ext cx="1584000" cy="21600"/>
              </a:xfrm>
              <a:prstGeom prst="rect">
                <a:avLst/>
              </a:prstGeom>
              <a:ln w="31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50"/>
              </a:p>
            </p:txBody>
          </p:sp>
          <p:cxnSp>
            <p:nvCxnSpPr>
              <p:cNvPr id="233" name="Connecteur droit 232">
                <a:extLst>
                  <a:ext uri="{FF2B5EF4-FFF2-40B4-BE49-F238E27FC236}">
                    <a16:creationId xmlns:a16="http://schemas.microsoft.com/office/drawing/2014/main" id="{3A6C9FFC-9B5C-4F34-872E-3486F02DE11B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5130502" y="2996778"/>
                <a:ext cx="324248" cy="326246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34" name="Rectangle 233">
                <a:extLst>
                  <a:ext uri="{FF2B5EF4-FFF2-40B4-BE49-F238E27FC236}">
                    <a16:creationId xmlns:a16="http://schemas.microsoft.com/office/drawing/2014/main" id="{37ED75CC-B8E3-4353-BC99-D12C3EBCBD00}"/>
                  </a:ext>
                </a:extLst>
              </p:cNvPr>
              <p:cNvSpPr/>
              <p:nvPr/>
            </p:nvSpPr>
            <p:spPr>
              <a:xfrm rot="5400000" flipH="1">
                <a:off x="6309750" y="5828841"/>
                <a:ext cx="324000" cy="21600"/>
              </a:xfrm>
              <a:prstGeom prst="rect">
                <a:avLst/>
              </a:prstGeom>
              <a:ln w="31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50"/>
              </a:p>
            </p:txBody>
          </p:sp>
          <p:sp>
            <p:nvSpPr>
              <p:cNvPr id="214" name="ZoneTexte 213">
                <a:extLst>
                  <a:ext uri="{FF2B5EF4-FFF2-40B4-BE49-F238E27FC236}">
                    <a16:creationId xmlns:a16="http://schemas.microsoft.com/office/drawing/2014/main" id="{F565E7F2-22D1-44F0-8585-495258D8FBFB}"/>
                  </a:ext>
                </a:extLst>
              </p:cNvPr>
              <p:cNvSpPr txBox="1"/>
              <p:nvPr/>
            </p:nvSpPr>
            <p:spPr>
              <a:xfrm>
                <a:off x="2946012" y="2460821"/>
                <a:ext cx="933269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/>
                  <a:t>Technical area</a:t>
                </a:r>
              </a:p>
              <a:p>
                <a:r>
                  <a:rPr lang="en-US" sz="1000" dirty="0"/>
                  <a:t>22</a:t>
                </a:r>
                <a:r>
                  <a:rPr lang="en-US" sz="1000" dirty="0">
                    <a:sym typeface="Symbol" panose="05050102010706020507" pitchFamily="18" charset="2"/>
                  </a:rPr>
                  <a:t></a:t>
                </a:r>
                <a:r>
                  <a:rPr lang="en-US" sz="1000" dirty="0"/>
                  <a:t>21 m</a:t>
                </a:r>
                <a:r>
                  <a:rPr lang="en-US" sz="1000" baseline="30000" dirty="0"/>
                  <a:t>2</a:t>
                </a:r>
              </a:p>
            </p:txBody>
          </p:sp>
        </p:grpSp>
        <p:sp>
          <p:nvSpPr>
            <p:cNvPr id="86" name="Rectangle 85">
              <a:extLst>
                <a:ext uri="{FF2B5EF4-FFF2-40B4-BE49-F238E27FC236}">
                  <a16:creationId xmlns:a16="http://schemas.microsoft.com/office/drawing/2014/main" id="{30060AB7-8FE7-49F6-BCB8-9714A07F61B8}"/>
                </a:ext>
              </a:extLst>
            </p:cNvPr>
            <p:cNvSpPr/>
            <p:nvPr/>
          </p:nvSpPr>
          <p:spPr>
            <a:xfrm>
              <a:off x="6522164" y="3208574"/>
              <a:ext cx="1548000" cy="28461"/>
            </a:xfrm>
            <a:prstGeom prst="rect">
              <a:avLst/>
            </a:prstGeom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0"/>
            </a:p>
          </p:txBody>
        </p:sp>
        <p:sp>
          <p:nvSpPr>
            <p:cNvPr id="87" name="Rectangle 86">
              <a:extLst>
                <a:ext uri="{FF2B5EF4-FFF2-40B4-BE49-F238E27FC236}">
                  <a16:creationId xmlns:a16="http://schemas.microsoft.com/office/drawing/2014/main" id="{E641D997-CDD6-4223-BDBA-B107E1165AA8}"/>
                </a:ext>
              </a:extLst>
            </p:cNvPr>
            <p:cNvSpPr/>
            <p:nvPr/>
          </p:nvSpPr>
          <p:spPr>
            <a:xfrm>
              <a:off x="8041570" y="3232791"/>
              <a:ext cx="28461" cy="2772000"/>
            </a:xfrm>
            <a:prstGeom prst="rect">
              <a:avLst/>
            </a:prstGeom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0"/>
            </a:p>
          </p:txBody>
        </p:sp>
        <p:sp>
          <p:nvSpPr>
            <p:cNvPr id="88" name="Rectangle 87">
              <a:extLst>
                <a:ext uri="{FF2B5EF4-FFF2-40B4-BE49-F238E27FC236}">
                  <a16:creationId xmlns:a16="http://schemas.microsoft.com/office/drawing/2014/main" id="{A8B5C39C-B520-4E0D-84DA-2954767B74D3}"/>
                </a:ext>
              </a:extLst>
            </p:cNvPr>
            <p:cNvSpPr/>
            <p:nvPr/>
          </p:nvSpPr>
          <p:spPr>
            <a:xfrm>
              <a:off x="6512062" y="3232791"/>
              <a:ext cx="28461" cy="720000"/>
            </a:xfrm>
            <a:prstGeom prst="rect">
              <a:avLst/>
            </a:prstGeom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0"/>
            </a:p>
          </p:txBody>
        </p:sp>
        <p:sp>
          <p:nvSpPr>
            <p:cNvPr id="89" name="Rectangle 88">
              <a:extLst>
                <a:ext uri="{FF2B5EF4-FFF2-40B4-BE49-F238E27FC236}">
                  <a16:creationId xmlns:a16="http://schemas.microsoft.com/office/drawing/2014/main" id="{FC9B215D-CD3C-4E96-B11A-701F51AB373B}"/>
                </a:ext>
              </a:extLst>
            </p:cNvPr>
            <p:cNvSpPr/>
            <p:nvPr/>
          </p:nvSpPr>
          <p:spPr>
            <a:xfrm>
              <a:off x="6512062" y="5281176"/>
              <a:ext cx="28461" cy="720000"/>
            </a:xfrm>
            <a:prstGeom prst="rect">
              <a:avLst/>
            </a:prstGeom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0"/>
            </a:p>
          </p:txBody>
        </p:sp>
        <p:sp>
          <p:nvSpPr>
            <p:cNvPr id="90" name="Rectangle 89">
              <a:extLst>
                <a:ext uri="{FF2B5EF4-FFF2-40B4-BE49-F238E27FC236}">
                  <a16:creationId xmlns:a16="http://schemas.microsoft.com/office/drawing/2014/main" id="{AD09838B-EC4B-4BA6-A19A-B7906A1006EC}"/>
                </a:ext>
              </a:extLst>
            </p:cNvPr>
            <p:cNvSpPr/>
            <p:nvPr/>
          </p:nvSpPr>
          <p:spPr>
            <a:xfrm>
              <a:off x="6522164" y="5285561"/>
              <a:ext cx="828000" cy="28461"/>
            </a:xfrm>
            <a:prstGeom prst="rect">
              <a:avLst/>
            </a:prstGeom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0"/>
            </a:p>
          </p:txBody>
        </p:sp>
        <p:sp>
          <p:nvSpPr>
            <p:cNvPr id="91" name="Rectangle 90">
              <a:extLst>
                <a:ext uri="{FF2B5EF4-FFF2-40B4-BE49-F238E27FC236}">
                  <a16:creationId xmlns:a16="http://schemas.microsoft.com/office/drawing/2014/main" id="{214E11B1-D68F-44D7-9FFD-33BED27D6661}"/>
                </a:ext>
              </a:extLst>
            </p:cNvPr>
            <p:cNvSpPr/>
            <p:nvPr/>
          </p:nvSpPr>
          <p:spPr>
            <a:xfrm>
              <a:off x="6522164" y="3931719"/>
              <a:ext cx="828000" cy="28461"/>
            </a:xfrm>
            <a:prstGeom prst="rect">
              <a:avLst/>
            </a:prstGeom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0"/>
            </a:p>
          </p:txBody>
        </p:sp>
        <p:sp>
          <p:nvSpPr>
            <p:cNvPr id="92" name="Rectangle 91">
              <a:extLst>
                <a:ext uri="{FF2B5EF4-FFF2-40B4-BE49-F238E27FC236}">
                  <a16:creationId xmlns:a16="http://schemas.microsoft.com/office/drawing/2014/main" id="{E9D8EA96-2CB7-4562-9D6A-E2391D09BA5C}"/>
                </a:ext>
              </a:extLst>
            </p:cNvPr>
            <p:cNvSpPr/>
            <p:nvPr/>
          </p:nvSpPr>
          <p:spPr>
            <a:xfrm>
              <a:off x="6522164" y="5970196"/>
              <a:ext cx="1548000" cy="28461"/>
            </a:xfrm>
            <a:prstGeom prst="rect">
              <a:avLst/>
            </a:prstGeom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0"/>
            </a:p>
          </p:txBody>
        </p:sp>
        <p:sp>
          <p:nvSpPr>
            <p:cNvPr id="93" name="Rectangle 92">
              <a:extLst>
                <a:ext uri="{FF2B5EF4-FFF2-40B4-BE49-F238E27FC236}">
                  <a16:creationId xmlns:a16="http://schemas.microsoft.com/office/drawing/2014/main" id="{E6537A6E-2850-4592-AD67-C84B1395B7C5}"/>
                </a:ext>
              </a:extLst>
            </p:cNvPr>
            <p:cNvSpPr/>
            <p:nvPr/>
          </p:nvSpPr>
          <p:spPr>
            <a:xfrm>
              <a:off x="7329286" y="3954699"/>
              <a:ext cx="28461" cy="1332000"/>
            </a:xfrm>
            <a:prstGeom prst="rect">
              <a:avLst/>
            </a:prstGeom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0"/>
            </a:p>
          </p:txBody>
        </p:sp>
        <p:sp>
          <p:nvSpPr>
            <p:cNvPr id="94" name="Rectangle 93">
              <a:extLst>
                <a:ext uri="{FF2B5EF4-FFF2-40B4-BE49-F238E27FC236}">
                  <a16:creationId xmlns:a16="http://schemas.microsoft.com/office/drawing/2014/main" id="{E57E001A-E4E2-4641-A660-1FC0585AF09A}"/>
                </a:ext>
              </a:extLst>
            </p:cNvPr>
            <p:cNvSpPr/>
            <p:nvPr/>
          </p:nvSpPr>
          <p:spPr>
            <a:xfrm>
              <a:off x="6516828" y="5285084"/>
              <a:ext cx="483788" cy="720000"/>
            </a:xfrm>
            <a:prstGeom prst="rect">
              <a:avLst/>
            </a:prstGeom>
            <a:solidFill>
              <a:srgbClr val="FFFFFF">
                <a:alpha val="49804"/>
              </a:srgbClr>
            </a:solidFill>
            <a:ln w="12700"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95" name="Rectangle 94">
              <a:extLst>
                <a:ext uri="{FF2B5EF4-FFF2-40B4-BE49-F238E27FC236}">
                  <a16:creationId xmlns:a16="http://schemas.microsoft.com/office/drawing/2014/main" id="{A9B0B80E-7D18-4579-8424-B18FD2A9BCB7}"/>
                </a:ext>
              </a:extLst>
            </p:cNvPr>
            <p:cNvSpPr/>
            <p:nvPr/>
          </p:nvSpPr>
          <p:spPr>
            <a:xfrm>
              <a:off x="5527841" y="2919472"/>
              <a:ext cx="180045" cy="257406"/>
            </a:xfrm>
            <a:prstGeom prst="rect">
              <a:avLst/>
            </a:prstGeom>
            <a:noFill/>
            <a:ln w="12700"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/>
            </a:p>
          </p:txBody>
        </p:sp>
        <p:sp>
          <p:nvSpPr>
            <p:cNvPr id="96" name="Rectangle 95">
              <a:extLst>
                <a:ext uri="{FF2B5EF4-FFF2-40B4-BE49-F238E27FC236}">
                  <a16:creationId xmlns:a16="http://schemas.microsoft.com/office/drawing/2014/main" id="{1F23D9F1-0200-49F3-978B-7C878586F62F}"/>
                </a:ext>
              </a:extLst>
            </p:cNvPr>
            <p:cNvSpPr/>
            <p:nvPr/>
          </p:nvSpPr>
          <p:spPr>
            <a:xfrm>
              <a:off x="2547475" y="1313924"/>
              <a:ext cx="1548000" cy="28461"/>
            </a:xfrm>
            <a:prstGeom prst="rect">
              <a:avLst/>
            </a:prstGeom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0"/>
            </a:p>
          </p:txBody>
        </p:sp>
        <p:sp>
          <p:nvSpPr>
            <p:cNvPr id="97" name="Rectangle 96">
              <a:extLst>
                <a:ext uri="{FF2B5EF4-FFF2-40B4-BE49-F238E27FC236}">
                  <a16:creationId xmlns:a16="http://schemas.microsoft.com/office/drawing/2014/main" id="{C02FA666-5FAD-4BFA-BEE7-58EC3A128E0D}"/>
                </a:ext>
              </a:extLst>
            </p:cNvPr>
            <p:cNvSpPr/>
            <p:nvPr/>
          </p:nvSpPr>
          <p:spPr>
            <a:xfrm>
              <a:off x="4098627" y="1317753"/>
              <a:ext cx="28461" cy="1656000"/>
            </a:xfrm>
            <a:prstGeom prst="rect">
              <a:avLst/>
            </a:prstGeom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0"/>
            </a:p>
          </p:txBody>
        </p:sp>
        <p:sp>
          <p:nvSpPr>
            <p:cNvPr id="98" name="Rectangle 97">
              <a:extLst>
                <a:ext uri="{FF2B5EF4-FFF2-40B4-BE49-F238E27FC236}">
                  <a16:creationId xmlns:a16="http://schemas.microsoft.com/office/drawing/2014/main" id="{19CBF4B4-F2CF-4EFF-B8A0-F6A834C57EA0}"/>
                </a:ext>
              </a:extLst>
            </p:cNvPr>
            <p:cNvSpPr/>
            <p:nvPr/>
          </p:nvSpPr>
          <p:spPr>
            <a:xfrm>
              <a:off x="2547208" y="1317753"/>
              <a:ext cx="28461" cy="1656000"/>
            </a:xfrm>
            <a:prstGeom prst="rect">
              <a:avLst/>
            </a:prstGeom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0"/>
            </a:p>
          </p:txBody>
        </p:sp>
        <p:sp>
          <p:nvSpPr>
            <p:cNvPr id="99" name="Rectangle 98">
              <a:extLst>
                <a:ext uri="{FF2B5EF4-FFF2-40B4-BE49-F238E27FC236}">
                  <a16:creationId xmlns:a16="http://schemas.microsoft.com/office/drawing/2014/main" id="{2FCAC7AC-C0C8-4D7B-ADCC-16C9C19F2FA0}"/>
                </a:ext>
              </a:extLst>
            </p:cNvPr>
            <p:cNvSpPr/>
            <p:nvPr/>
          </p:nvSpPr>
          <p:spPr>
            <a:xfrm>
              <a:off x="2541125" y="2932135"/>
              <a:ext cx="1548000" cy="28461"/>
            </a:xfrm>
            <a:prstGeom prst="rect">
              <a:avLst/>
            </a:prstGeom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0"/>
            </a:p>
          </p:txBody>
        </p:sp>
        <p:sp>
          <p:nvSpPr>
            <p:cNvPr id="100" name="Rectangle 99">
              <a:extLst>
                <a:ext uri="{FF2B5EF4-FFF2-40B4-BE49-F238E27FC236}">
                  <a16:creationId xmlns:a16="http://schemas.microsoft.com/office/drawing/2014/main" id="{C4913A9D-93DD-448A-AA0D-32DFB4F813D4}"/>
                </a:ext>
              </a:extLst>
            </p:cNvPr>
            <p:cNvSpPr/>
            <p:nvPr/>
          </p:nvSpPr>
          <p:spPr>
            <a:xfrm rot="5400000">
              <a:off x="3320531" y="1395419"/>
              <a:ext cx="21600" cy="720000"/>
            </a:xfrm>
            <a:prstGeom prst="rect">
              <a:avLst/>
            </a:prstGeom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0"/>
            </a:p>
          </p:txBody>
        </p:sp>
        <p:sp>
          <p:nvSpPr>
            <p:cNvPr id="101" name="Rectangle 100">
              <a:extLst>
                <a:ext uri="{FF2B5EF4-FFF2-40B4-BE49-F238E27FC236}">
                  <a16:creationId xmlns:a16="http://schemas.microsoft.com/office/drawing/2014/main" id="{1A403E71-1EBF-4066-8B0C-61D8581BD5CB}"/>
                </a:ext>
              </a:extLst>
            </p:cNvPr>
            <p:cNvSpPr/>
            <p:nvPr/>
          </p:nvSpPr>
          <p:spPr>
            <a:xfrm>
              <a:off x="3666610" y="1748075"/>
              <a:ext cx="21600" cy="691200"/>
            </a:xfrm>
            <a:prstGeom prst="rect">
              <a:avLst/>
            </a:prstGeom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0"/>
            </a:p>
          </p:txBody>
        </p:sp>
        <p:sp>
          <p:nvSpPr>
            <p:cNvPr id="102" name="Rectangle 101">
              <a:extLst>
                <a:ext uri="{FF2B5EF4-FFF2-40B4-BE49-F238E27FC236}">
                  <a16:creationId xmlns:a16="http://schemas.microsoft.com/office/drawing/2014/main" id="{E14EEF7A-2E68-41E3-84F9-BE0524B12F71}"/>
                </a:ext>
              </a:extLst>
            </p:cNvPr>
            <p:cNvSpPr/>
            <p:nvPr/>
          </p:nvSpPr>
          <p:spPr>
            <a:xfrm rot="5400000">
              <a:off x="3472051" y="2253598"/>
              <a:ext cx="21600" cy="403200"/>
            </a:xfrm>
            <a:prstGeom prst="rect">
              <a:avLst/>
            </a:prstGeom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0"/>
            </a:p>
          </p:txBody>
        </p:sp>
        <p:sp>
          <p:nvSpPr>
            <p:cNvPr id="103" name="Rectangle 102">
              <a:extLst>
                <a:ext uri="{FF2B5EF4-FFF2-40B4-BE49-F238E27FC236}">
                  <a16:creationId xmlns:a16="http://schemas.microsoft.com/office/drawing/2014/main" id="{78202D01-8EFB-4A86-A9B3-9917AF3CD622}"/>
                </a:ext>
              </a:extLst>
            </p:cNvPr>
            <p:cNvSpPr/>
            <p:nvPr/>
          </p:nvSpPr>
          <p:spPr>
            <a:xfrm>
              <a:off x="3261547" y="1863934"/>
              <a:ext cx="21600" cy="594000"/>
            </a:xfrm>
            <a:prstGeom prst="rect">
              <a:avLst/>
            </a:prstGeom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0"/>
            </a:p>
          </p:txBody>
        </p:sp>
        <p:sp>
          <p:nvSpPr>
            <p:cNvPr id="104" name="Rectangle 103">
              <a:extLst>
                <a:ext uri="{FF2B5EF4-FFF2-40B4-BE49-F238E27FC236}">
                  <a16:creationId xmlns:a16="http://schemas.microsoft.com/office/drawing/2014/main" id="{74132880-676B-4849-B356-400181FAF5BA}"/>
                </a:ext>
              </a:extLst>
            </p:cNvPr>
            <p:cNvSpPr/>
            <p:nvPr/>
          </p:nvSpPr>
          <p:spPr>
            <a:xfrm rot="5400000">
              <a:off x="3127138" y="1731378"/>
              <a:ext cx="21600" cy="288000"/>
            </a:xfrm>
            <a:prstGeom prst="rect">
              <a:avLst/>
            </a:prstGeom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0"/>
            </a:p>
          </p:txBody>
        </p:sp>
        <p:sp>
          <p:nvSpPr>
            <p:cNvPr id="105" name="Rectangle 104">
              <a:extLst>
                <a:ext uri="{FF2B5EF4-FFF2-40B4-BE49-F238E27FC236}">
                  <a16:creationId xmlns:a16="http://schemas.microsoft.com/office/drawing/2014/main" id="{5BA24C20-68BF-4F0F-9DF8-6CD085D98F32}"/>
                </a:ext>
              </a:extLst>
            </p:cNvPr>
            <p:cNvSpPr/>
            <p:nvPr/>
          </p:nvSpPr>
          <p:spPr>
            <a:xfrm>
              <a:off x="2971822" y="1739752"/>
              <a:ext cx="21600" cy="151200"/>
            </a:xfrm>
            <a:prstGeom prst="rect">
              <a:avLst/>
            </a:prstGeom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0"/>
            </a:p>
          </p:txBody>
        </p:sp>
        <p:sp>
          <p:nvSpPr>
            <p:cNvPr id="106" name="Rectangle 105">
              <a:extLst>
                <a:ext uri="{FF2B5EF4-FFF2-40B4-BE49-F238E27FC236}">
                  <a16:creationId xmlns:a16="http://schemas.microsoft.com/office/drawing/2014/main" id="{D4E6FBBE-F756-4D37-BCF9-33E9C3906C42}"/>
                </a:ext>
              </a:extLst>
            </p:cNvPr>
            <p:cNvSpPr/>
            <p:nvPr/>
          </p:nvSpPr>
          <p:spPr>
            <a:xfrm>
              <a:off x="7162849" y="3526811"/>
              <a:ext cx="612000" cy="108000"/>
            </a:xfrm>
            <a:prstGeom prst="rect">
              <a:avLst/>
            </a:prstGeom>
            <a:noFill/>
            <a:ln w="63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07" name="Rectangle 106">
              <a:extLst>
                <a:ext uri="{FF2B5EF4-FFF2-40B4-BE49-F238E27FC236}">
                  <a16:creationId xmlns:a16="http://schemas.microsoft.com/office/drawing/2014/main" id="{C8646819-8CEF-4B6D-A39B-6D5BB849FB4E}"/>
                </a:ext>
              </a:extLst>
            </p:cNvPr>
            <p:cNvSpPr/>
            <p:nvPr/>
          </p:nvSpPr>
          <p:spPr>
            <a:xfrm>
              <a:off x="6980993" y="5588737"/>
              <a:ext cx="792000" cy="108000"/>
            </a:xfrm>
            <a:prstGeom prst="rect">
              <a:avLst/>
            </a:prstGeom>
            <a:noFill/>
            <a:ln w="63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08" name="Rectangle 107">
              <a:extLst>
                <a:ext uri="{FF2B5EF4-FFF2-40B4-BE49-F238E27FC236}">
                  <a16:creationId xmlns:a16="http://schemas.microsoft.com/office/drawing/2014/main" id="{A6E0D225-D192-4BB2-8335-E42CD4161F5A}"/>
                </a:ext>
              </a:extLst>
            </p:cNvPr>
            <p:cNvSpPr/>
            <p:nvPr/>
          </p:nvSpPr>
          <p:spPr>
            <a:xfrm rot="16200000">
              <a:off x="6635535" y="4553135"/>
              <a:ext cx="2160000" cy="108000"/>
            </a:xfrm>
            <a:prstGeom prst="rect">
              <a:avLst/>
            </a:prstGeom>
            <a:noFill/>
            <a:ln w="63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09" name="Rectangle 108">
              <a:extLst>
                <a:ext uri="{FF2B5EF4-FFF2-40B4-BE49-F238E27FC236}">
                  <a16:creationId xmlns:a16="http://schemas.microsoft.com/office/drawing/2014/main" id="{7D122B1A-03BE-424D-9F99-22085040A6D5}"/>
                </a:ext>
              </a:extLst>
            </p:cNvPr>
            <p:cNvSpPr/>
            <p:nvPr/>
          </p:nvSpPr>
          <p:spPr>
            <a:xfrm>
              <a:off x="2867225" y="1636430"/>
              <a:ext cx="1224000" cy="108000"/>
            </a:xfrm>
            <a:prstGeom prst="rect">
              <a:avLst/>
            </a:prstGeom>
            <a:noFill/>
            <a:ln w="63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10" name="Rectangle 109">
              <a:extLst>
                <a:ext uri="{FF2B5EF4-FFF2-40B4-BE49-F238E27FC236}">
                  <a16:creationId xmlns:a16="http://schemas.microsoft.com/office/drawing/2014/main" id="{10550B5D-1F7B-41C6-AD0E-5D0C5C053559}"/>
                </a:ext>
              </a:extLst>
            </p:cNvPr>
            <p:cNvSpPr/>
            <p:nvPr/>
          </p:nvSpPr>
          <p:spPr>
            <a:xfrm rot="5400000">
              <a:off x="2270297" y="2233372"/>
              <a:ext cx="1296000" cy="108000"/>
            </a:xfrm>
            <a:prstGeom prst="rect">
              <a:avLst/>
            </a:prstGeom>
            <a:noFill/>
            <a:ln w="63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11" name="Rectangle 110">
              <a:extLst>
                <a:ext uri="{FF2B5EF4-FFF2-40B4-BE49-F238E27FC236}">
                  <a16:creationId xmlns:a16="http://schemas.microsoft.com/office/drawing/2014/main" id="{FA2578AB-7025-4AB1-ACCD-C12D2D2F0FAE}"/>
                </a:ext>
              </a:extLst>
            </p:cNvPr>
            <p:cNvSpPr/>
            <p:nvPr/>
          </p:nvSpPr>
          <p:spPr>
            <a:xfrm rot="5400000">
              <a:off x="3480543" y="1851296"/>
              <a:ext cx="1116000" cy="108000"/>
            </a:xfrm>
            <a:prstGeom prst="rect">
              <a:avLst/>
            </a:prstGeom>
            <a:noFill/>
            <a:ln w="63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12" name="Rectangle 111">
              <a:extLst>
                <a:ext uri="{FF2B5EF4-FFF2-40B4-BE49-F238E27FC236}">
                  <a16:creationId xmlns:a16="http://schemas.microsoft.com/office/drawing/2014/main" id="{928C4D8F-4885-4541-BA29-F1B6A43B7CCB}"/>
                </a:ext>
              </a:extLst>
            </p:cNvPr>
            <p:cNvSpPr/>
            <p:nvPr/>
          </p:nvSpPr>
          <p:spPr>
            <a:xfrm>
              <a:off x="3526119" y="1343474"/>
              <a:ext cx="180000" cy="288000"/>
            </a:xfrm>
            <a:prstGeom prst="rect">
              <a:avLst/>
            </a:prstGeom>
            <a:noFill/>
            <a:ln w="63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13" name="Rectangle 112">
              <a:extLst>
                <a:ext uri="{FF2B5EF4-FFF2-40B4-BE49-F238E27FC236}">
                  <a16:creationId xmlns:a16="http://schemas.microsoft.com/office/drawing/2014/main" id="{97D7C577-EA29-48A9-9E5D-472D9EE1E5BA}"/>
                </a:ext>
              </a:extLst>
            </p:cNvPr>
            <p:cNvSpPr/>
            <p:nvPr/>
          </p:nvSpPr>
          <p:spPr>
            <a:xfrm>
              <a:off x="3344684" y="1343474"/>
              <a:ext cx="180000" cy="288000"/>
            </a:xfrm>
            <a:prstGeom prst="rect">
              <a:avLst/>
            </a:prstGeom>
            <a:noFill/>
            <a:ln w="63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14" name="Rectangle 113">
              <a:extLst>
                <a:ext uri="{FF2B5EF4-FFF2-40B4-BE49-F238E27FC236}">
                  <a16:creationId xmlns:a16="http://schemas.microsoft.com/office/drawing/2014/main" id="{85DD8623-D612-4CA7-94C9-53D7875AD22F}"/>
                </a:ext>
              </a:extLst>
            </p:cNvPr>
            <p:cNvSpPr/>
            <p:nvPr/>
          </p:nvSpPr>
          <p:spPr>
            <a:xfrm>
              <a:off x="3159647" y="1343474"/>
              <a:ext cx="180000" cy="288000"/>
            </a:xfrm>
            <a:prstGeom prst="rect">
              <a:avLst/>
            </a:prstGeom>
            <a:noFill/>
            <a:ln w="63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15" name="Rectangle 114">
              <a:extLst>
                <a:ext uri="{FF2B5EF4-FFF2-40B4-BE49-F238E27FC236}">
                  <a16:creationId xmlns:a16="http://schemas.microsoft.com/office/drawing/2014/main" id="{99553AA9-CE12-4BF9-8231-D566C8594F85}"/>
                </a:ext>
              </a:extLst>
            </p:cNvPr>
            <p:cNvSpPr/>
            <p:nvPr/>
          </p:nvSpPr>
          <p:spPr>
            <a:xfrm>
              <a:off x="2973449" y="1343474"/>
              <a:ext cx="180000" cy="288000"/>
            </a:xfrm>
            <a:prstGeom prst="rect">
              <a:avLst/>
            </a:prstGeom>
            <a:noFill/>
            <a:ln w="63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16" name="Rectangle 115">
              <a:extLst>
                <a:ext uri="{FF2B5EF4-FFF2-40B4-BE49-F238E27FC236}">
                  <a16:creationId xmlns:a16="http://schemas.microsoft.com/office/drawing/2014/main" id="{C454836C-66B6-4209-969E-66EA216580DE}"/>
                </a:ext>
              </a:extLst>
            </p:cNvPr>
            <p:cNvSpPr/>
            <p:nvPr/>
          </p:nvSpPr>
          <p:spPr>
            <a:xfrm>
              <a:off x="2578941" y="1343474"/>
              <a:ext cx="396000" cy="288000"/>
            </a:xfrm>
            <a:prstGeom prst="rect">
              <a:avLst/>
            </a:prstGeom>
            <a:noFill/>
            <a:ln w="63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17" name="Rectangle 116">
              <a:extLst>
                <a:ext uri="{FF2B5EF4-FFF2-40B4-BE49-F238E27FC236}">
                  <a16:creationId xmlns:a16="http://schemas.microsoft.com/office/drawing/2014/main" id="{B17A21FA-652C-4DD7-91D9-DC763055C01D}"/>
                </a:ext>
              </a:extLst>
            </p:cNvPr>
            <p:cNvSpPr/>
            <p:nvPr/>
          </p:nvSpPr>
          <p:spPr>
            <a:xfrm>
              <a:off x="2574004" y="1636155"/>
              <a:ext cx="288000" cy="288000"/>
            </a:xfrm>
            <a:prstGeom prst="rect">
              <a:avLst/>
            </a:prstGeom>
            <a:noFill/>
            <a:ln w="63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118" name="Rectangle 117">
              <a:extLst>
                <a:ext uri="{FF2B5EF4-FFF2-40B4-BE49-F238E27FC236}">
                  <a16:creationId xmlns:a16="http://schemas.microsoft.com/office/drawing/2014/main" id="{87CB85DC-0BC6-4066-85DF-B0437080FD56}"/>
                </a:ext>
              </a:extLst>
            </p:cNvPr>
            <p:cNvSpPr/>
            <p:nvPr/>
          </p:nvSpPr>
          <p:spPr>
            <a:xfrm>
              <a:off x="2574004" y="1927862"/>
              <a:ext cx="288000" cy="288000"/>
            </a:xfrm>
            <a:prstGeom prst="rect">
              <a:avLst/>
            </a:prstGeom>
            <a:noFill/>
            <a:ln w="63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19" name="Rectangle 118">
              <a:extLst>
                <a:ext uri="{FF2B5EF4-FFF2-40B4-BE49-F238E27FC236}">
                  <a16:creationId xmlns:a16="http://schemas.microsoft.com/office/drawing/2014/main" id="{2A105D7B-5918-4D98-AAA7-FCB7AE248B0E}"/>
                </a:ext>
              </a:extLst>
            </p:cNvPr>
            <p:cNvSpPr/>
            <p:nvPr/>
          </p:nvSpPr>
          <p:spPr>
            <a:xfrm>
              <a:off x="2574004" y="2220425"/>
              <a:ext cx="288000" cy="288000"/>
            </a:xfrm>
            <a:prstGeom prst="rect">
              <a:avLst/>
            </a:prstGeom>
            <a:noFill/>
            <a:ln w="63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20" name="Rectangle 119">
              <a:extLst>
                <a:ext uri="{FF2B5EF4-FFF2-40B4-BE49-F238E27FC236}">
                  <a16:creationId xmlns:a16="http://schemas.microsoft.com/office/drawing/2014/main" id="{4CADF888-5203-4865-93B6-139CCDD97010}"/>
                </a:ext>
              </a:extLst>
            </p:cNvPr>
            <p:cNvSpPr/>
            <p:nvPr/>
          </p:nvSpPr>
          <p:spPr>
            <a:xfrm>
              <a:off x="2971903" y="1890283"/>
              <a:ext cx="288000" cy="288000"/>
            </a:xfrm>
            <a:prstGeom prst="rect">
              <a:avLst/>
            </a:prstGeom>
            <a:noFill/>
            <a:ln w="63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21" name="Rectangle 120">
              <a:extLst>
                <a:ext uri="{FF2B5EF4-FFF2-40B4-BE49-F238E27FC236}">
                  <a16:creationId xmlns:a16="http://schemas.microsoft.com/office/drawing/2014/main" id="{FF1344D2-BAD6-48B1-8EC2-7EA3108DB87B}"/>
                </a:ext>
              </a:extLst>
            </p:cNvPr>
            <p:cNvSpPr/>
            <p:nvPr/>
          </p:nvSpPr>
          <p:spPr>
            <a:xfrm>
              <a:off x="2971903" y="2181189"/>
              <a:ext cx="288000" cy="288000"/>
            </a:xfrm>
            <a:prstGeom prst="rect">
              <a:avLst/>
            </a:prstGeom>
            <a:noFill/>
            <a:ln w="63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22" name="Rectangle 121">
              <a:extLst>
                <a:ext uri="{FF2B5EF4-FFF2-40B4-BE49-F238E27FC236}">
                  <a16:creationId xmlns:a16="http://schemas.microsoft.com/office/drawing/2014/main" id="{605B3D34-164C-4F04-8D32-0B24C67348AC}"/>
                </a:ext>
              </a:extLst>
            </p:cNvPr>
            <p:cNvSpPr/>
            <p:nvPr/>
          </p:nvSpPr>
          <p:spPr>
            <a:xfrm>
              <a:off x="2975513" y="2467591"/>
              <a:ext cx="1126833" cy="461289"/>
            </a:xfrm>
            <a:prstGeom prst="rect">
              <a:avLst/>
            </a:prstGeom>
            <a:noFill/>
            <a:ln w="63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23" name="Rectangle 122">
              <a:extLst>
                <a:ext uri="{FF2B5EF4-FFF2-40B4-BE49-F238E27FC236}">
                  <a16:creationId xmlns:a16="http://schemas.microsoft.com/office/drawing/2014/main" id="{9AFB036B-39DF-4B6D-AFC5-DC69FB0B3592}"/>
                </a:ext>
              </a:extLst>
            </p:cNvPr>
            <p:cNvSpPr/>
            <p:nvPr/>
          </p:nvSpPr>
          <p:spPr>
            <a:xfrm>
              <a:off x="3685051" y="1750224"/>
              <a:ext cx="288000" cy="108000"/>
            </a:xfrm>
            <a:prstGeom prst="rect">
              <a:avLst/>
            </a:prstGeom>
            <a:noFill/>
            <a:ln w="63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24" name="Rectangle 123">
              <a:extLst>
                <a:ext uri="{FF2B5EF4-FFF2-40B4-BE49-F238E27FC236}">
                  <a16:creationId xmlns:a16="http://schemas.microsoft.com/office/drawing/2014/main" id="{CDCE0236-B3FD-42A6-A9D2-62381B4DBB60}"/>
                </a:ext>
              </a:extLst>
            </p:cNvPr>
            <p:cNvSpPr/>
            <p:nvPr/>
          </p:nvSpPr>
          <p:spPr>
            <a:xfrm>
              <a:off x="3685051" y="2321100"/>
              <a:ext cx="288000" cy="144000"/>
            </a:xfrm>
            <a:prstGeom prst="rect">
              <a:avLst/>
            </a:prstGeom>
            <a:noFill/>
            <a:ln w="63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25" name="Rectangle 124">
              <a:extLst>
                <a:ext uri="{FF2B5EF4-FFF2-40B4-BE49-F238E27FC236}">
                  <a16:creationId xmlns:a16="http://schemas.microsoft.com/office/drawing/2014/main" id="{28D6809B-FEAA-49AE-89B2-3A7F216982FF}"/>
                </a:ext>
              </a:extLst>
            </p:cNvPr>
            <p:cNvSpPr/>
            <p:nvPr/>
          </p:nvSpPr>
          <p:spPr>
            <a:xfrm>
              <a:off x="3685051" y="2174581"/>
              <a:ext cx="288000" cy="144000"/>
            </a:xfrm>
            <a:prstGeom prst="rect">
              <a:avLst/>
            </a:prstGeom>
            <a:noFill/>
            <a:ln w="63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26" name="Rectangle 125">
              <a:extLst>
                <a:ext uri="{FF2B5EF4-FFF2-40B4-BE49-F238E27FC236}">
                  <a16:creationId xmlns:a16="http://schemas.microsoft.com/office/drawing/2014/main" id="{536F8C60-D2A0-4652-9D35-C9D621FBAF5D}"/>
                </a:ext>
              </a:extLst>
            </p:cNvPr>
            <p:cNvSpPr/>
            <p:nvPr/>
          </p:nvSpPr>
          <p:spPr>
            <a:xfrm>
              <a:off x="3685051" y="2019080"/>
              <a:ext cx="288000" cy="144000"/>
            </a:xfrm>
            <a:prstGeom prst="rect">
              <a:avLst/>
            </a:prstGeom>
            <a:noFill/>
            <a:ln w="63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27" name="Rectangle 126">
              <a:extLst>
                <a:ext uri="{FF2B5EF4-FFF2-40B4-BE49-F238E27FC236}">
                  <a16:creationId xmlns:a16="http://schemas.microsoft.com/office/drawing/2014/main" id="{6DCF21EE-39AE-42D6-8630-0A892797DD9E}"/>
                </a:ext>
              </a:extLst>
            </p:cNvPr>
            <p:cNvSpPr/>
            <p:nvPr/>
          </p:nvSpPr>
          <p:spPr>
            <a:xfrm>
              <a:off x="3685051" y="1866211"/>
              <a:ext cx="288000" cy="144000"/>
            </a:xfrm>
            <a:prstGeom prst="rect">
              <a:avLst/>
            </a:prstGeom>
            <a:noFill/>
            <a:ln w="63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28" name="Rectangle 127">
              <a:extLst>
                <a:ext uri="{FF2B5EF4-FFF2-40B4-BE49-F238E27FC236}">
                  <a16:creationId xmlns:a16="http://schemas.microsoft.com/office/drawing/2014/main" id="{247E2CE7-DE13-4764-84EA-3DA53EDC03B6}"/>
                </a:ext>
              </a:extLst>
            </p:cNvPr>
            <p:cNvSpPr/>
            <p:nvPr/>
          </p:nvSpPr>
          <p:spPr>
            <a:xfrm>
              <a:off x="7177747" y="3637067"/>
              <a:ext cx="180000" cy="288000"/>
            </a:xfrm>
            <a:prstGeom prst="rect">
              <a:avLst/>
            </a:prstGeom>
            <a:noFill/>
            <a:ln w="63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29" name="Rectangle 128">
              <a:extLst>
                <a:ext uri="{FF2B5EF4-FFF2-40B4-BE49-F238E27FC236}">
                  <a16:creationId xmlns:a16="http://schemas.microsoft.com/office/drawing/2014/main" id="{1BEFD625-D3C2-40CD-B132-28941E0CD33F}"/>
                </a:ext>
              </a:extLst>
            </p:cNvPr>
            <p:cNvSpPr/>
            <p:nvPr/>
          </p:nvSpPr>
          <p:spPr>
            <a:xfrm>
              <a:off x="7177747" y="3240237"/>
              <a:ext cx="180000" cy="288000"/>
            </a:xfrm>
            <a:prstGeom prst="rect">
              <a:avLst/>
            </a:prstGeom>
            <a:noFill/>
            <a:ln w="63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grpSp>
          <p:nvGrpSpPr>
            <p:cNvPr id="130" name="Groupe 129">
              <a:extLst>
                <a:ext uri="{FF2B5EF4-FFF2-40B4-BE49-F238E27FC236}">
                  <a16:creationId xmlns:a16="http://schemas.microsoft.com/office/drawing/2014/main" id="{3FD38C70-42DD-49B7-AFB6-09BAE20FD293}"/>
                </a:ext>
              </a:extLst>
            </p:cNvPr>
            <p:cNvGrpSpPr>
              <a:grpSpLocks noChangeAspect="1"/>
            </p:cNvGrpSpPr>
            <p:nvPr/>
          </p:nvGrpSpPr>
          <p:grpSpPr>
            <a:xfrm rot="5400000" flipV="1">
              <a:off x="7360060" y="3635355"/>
              <a:ext cx="288000" cy="299707"/>
              <a:chOff x="7647357" y="4670478"/>
              <a:chExt cx="720000" cy="749269"/>
            </a:xfrm>
          </p:grpSpPr>
          <p:cxnSp>
            <p:nvCxnSpPr>
              <p:cNvPr id="185" name="Connecteur droit avec flèche 184">
                <a:extLst>
                  <a:ext uri="{FF2B5EF4-FFF2-40B4-BE49-F238E27FC236}">
                    <a16:creationId xmlns:a16="http://schemas.microsoft.com/office/drawing/2014/main" id="{83BE7D89-87F4-424E-B8C9-2900C81AF9C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800077" y="5042259"/>
                <a:ext cx="0" cy="337002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86" name="Groupe 185">
                <a:extLst>
                  <a:ext uri="{FF2B5EF4-FFF2-40B4-BE49-F238E27FC236}">
                    <a16:creationId xmlns:a16="http://schemas.microsoft.com/office/drawing/2014/main" id="{17A4DAAC-275E-4D93-839D-45F37C64920C}"/>
                  </a:ext>
                </a:extLst>
              </p:cNvPr>
              <p:cNvGrpSpPr/>
              <p:nvPr/>
            </p:nvGrpSpPr>
            <p:grpSpPr>
              <a:xfrm flipH="1">
                <a:off x="7647357" y="4670478"/>
                <a:ext cx="720000" cy="749269"/>
                <a:chOff x="1042475" y="4670478"/>
                <a:chExt cx="720000" cy="749269"/>
              </a:xfrm>
            </p:grpSpPr>
            <p:grpSp>
              <p:nvGrpSpPr>
                <p:cNvPr id="187" name="Groupe 186">
                  <a:extLst>
                    <a:ext uri="{FF2B5EF4-FFF2-40B4-BE49-F238E27FC236}">
                      <a16:creationId xmlns:a16="http://schemas.microsoft.com/office/drawing/2014/main" id="{E4D09836-A059-450D-95A0-917F029B0DE8}"/>
                    </a:ext>
                  </a:extLst>
                </p:cNvPr>
                <p:cNvGrpSpPr/>
                <p:nvPr/>
              </p:nvGrpSpPr>
              <p:grpSpPr>
                <a:xfrm>
                  <a:off x="1042475" y="4670478"/>
                  <a:ext cx="720000" cy="720458"/>
                  <a:chOff x="5865445" y="1401841"/>
                  <a:chExt cx="720000" cy="720458"/>
                </a:xfrm>
              </p:grpSpPr>
              <p:sp>
                <p:nvSpPr>
                  <p:cNvPr id="190" name="Rectangle 189">
                    <a:extLst>
                      <a:ext uri="{FF2B5EF4-FFF2-40B4-BE49-F238E27FC236}">
                        <a16:creationId xmlns:a16="http://schemas.microsoft.com/office/drawing/2014/main" id="{AB9AC4CF-81D4-46AF-9181-AC621FDCFDEF}"/>
                      </a:ext>
                    </a:extLst>
                  </p:cNvPr>
                  <p:cNvSpPr/>
                  <p:nvPr/>
                </p:nvSpPr>
                <p:spPr>
                  <a:xfrm rot="5400000" flipV="1">
                    <a:off x="5975245" y="1962099"/>
                    <a:ext cx="50400" cy="270000"/>
                  </a:xfrm>
                  <a:prstGeom prst="rect">
                    <a:avLst/>
                  </a:prstGeom>
                  <a:noFill/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191" name="Rectangle 190">
                    <a:extLst>
                      <a:ext uri="{FF2B5EF4-FFF2-40B4-BE49-F238E27FC236}">
                        <a16:creationId xmlns:a16="http://schemas.microsoft.com/office/drawing/2014/main" id="{B37FD174-A77E-4772-A2AF-DDF46D8B0094}"/>
                      </a:ext>
                    </a:extLst>
                  </p:cNvPr>
                  <p:cNvSpPr/>
                  <p:nvPr/>
                </p:nvSpPr>
                <p:spPr>
                  <a:xfrm rot="5400000" flipV="1">
                    <a:off x="6090445" y="1178285"/>
                    <a:ext cx="270000" cy="720000"/>
                  </a:xfrm>
                  <a:prstGeom prst="rect">
                    <a:avLst/>
                  </a:prstGeom>
                  <a:noFill/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192" name="Rectangle 191">
                    <a:extLst>
                      <a:ext uri="{FF2B5EF4-FFF2-40B4-BE49-F238E27FC236}">
                        <a16:creationId xmlns:a16="http://schemas.microsoft.com/office/drawing/2014/main" id="{EA70A541-8E78-48F7-9EB1-845617AEFE81}"/>
                      </a:ext>
                    </a:extLst>
                  </p:cNvPr>
                  <p:cNvSpPr/>
                  <p:nvPr/>
                </p:nvSpPr>
                <p:spPr>
                  <a:xfrm rot="5400000" flipV="1">
                    <a:off x="5865445" y="1401841"/>
                    <a:ext cx="720000" cy="720000"/>
                  </a:xfrm>
                  <a:prstGeom prst="rect">
                    <a:avLst/>
                  </a:prstGeom>
                  <a:noFill/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193" name="Rectangle 192">
                    <a:extLst>
                      <a:ext uri="{FF2B5EF4-FFF2-40B4-BE49-F238E27FC236}">
                        <a16:creationId xmlns:a16="http://schemas.microsoft.com/office/drawing/2014/main" id="{E1278C78-20CC-4521-A638-9DC787117203}"/>
                      </a:ext>
                    </a:extLst>
                  </p:cNvPr>
                  <p:cNvSpPr/>
                  <p:nvPr/>
                </p:nvSpPr>
                <p:spPr>
                  <a:xfrm rot="5400000" flipV="1">
                    <a:off x="5975245" y="1912781"/>
                    <a:ext cx="50400" cy="270000"/>
                  </a:xfrm>
                  <a:prstGeom prst="rect">
                    <a:avLst/>
                  </a:prstGeom>
                  <a:noFill/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194" name="Rectangle 193">
                    <a:extLst>
                      <a:ext uri="{FF2B5EF4-FFF2-40B4-BE49-F238E27FC236}">
                        <a16:creationId xmlns:a16="http://schemas.microsoft.com/office/drawing/2014/main" id="{F717BE5A-6BAB-4484-AB6B-66B4E43A50DD}"/>
                      </a:ext>
                    </a:extLst>
                  </p:cNvPr>
                  <p:cNvSpPr/>
                  <p:nvPr/>
                </p:nvSpPr>
                <p:spPr>
                  <a:xfrm rot="5400000" flipV="1">
                    <a:off x="5975245" y="1861173"/>
                    <a:ext cx="50400" cy="270000"/>
                  </a:xfrm>
                  <a:prstGeom prst="rect">
                    <a:avLst/>
                  </a:prstGeom>
                  <a:noFill/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195" name="Rectangle 194">
                    <a:extLst>
                      <a:ext uri="{FF2B5EF4-FFF2-40B4-BE49-F238E27FC236}">
                        <a16:creationId xmlns:a16="http://schemas.microsoft.com/office/drawing/2014/main" id="{FB9233FF-3208-4347-9785-AD67AFF8529B}"/>
                      </a:ext>
                    </a:extLst>
                  </p:cNvPr>
                  <p:cNvSpPr/>
                  <p:nvPr/>
                </p:nvSpPr>
                <p:spPr>
                  <a:xfrm rot="5400000" flipV="1">
                    <a:off x="5975245" y="1814236"/>
                    <a:ext cx="50400" cy="270000"/>
                  </a:xfrm>
                  <a:prstGeom prst="rect">
                    <a:avLst/>
                  </a:prstGeom>
                  <a:noFill/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196" name="Rectangle 195">
                    <a:extLst>
                      <a:ext uri="{FF2B5EF4-FFF2-40B4-BE49-F238E27FC236}">
                        <a16:creationId xmlns:a16="http://schemas.microsoft.com/office/drawing/2014/main" id="{B4035F25-BB34-4519-8F2F-31B1864E08C4}"/>
                      </a:ext>
                    </a:extLst>
                  </p:cNvPr>
                  <p:cNvSpPr/>
                  <p:nvPr/>
                </p:nvSpPr>
                <p:spPr>
                  <a:xfrm rot="5400000" flipV="1">
                    <a:off x="5975245" y="1764618"/>
                    <a:ext cx="50400" cy="270000"/>
                  </a:xfrm>
                  <a:prstGeom prst="rect">
                    <a:avLst/>
                  </a:prstGeom>
                  <a:noFill/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197" name="Rectangle 196">
                    <a:extLst>
                      <a:ext uri="{FF2B5EF4-FFF2-40B4-BE49-F238E27FC236}">
                        <a16:creationId xmlns:a16="http://schemas.microsoft.com/office/drawing/2014/main" id="{F3989B1F-DEC7-41EE-A9DF-0E9CCF856234}"/>
                      </a:ext>
                    </a:extLst>
                  </p:cNvPr>
                  <p:cNvSpPr/>
                  <p:nvPr/>
                </p:nvSpPr>
                <p:spPr>
                  <a:xfrm rot="5400000" flipV="1">
                    <a:off x="5975245" y="1715300"/>
                    <a:ext cx="50400" cy="270000"/>
                  </a:xfrm>
                  <a:prstGeom prst="rect">
                    <a:avLst/>
                  </a:prstGeom>
                  <a:noFill/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198" name="Rectangle 197">
                    <a:extLst>
                      <a:ext uri="{FF2B5EF4-FFF2-40B4-BE49-F238E27FC236}">
                        <a16:creationId xmlns:a16="http://schemas.microsoft.com/office/drawing/2014/main" id="{BB388810-D683-4DDC-9E87-63CDC6AD1202}"/>
                      </a:ext>
                    </a:extLst>
                  </p:cNvPr>
                  <p:cNvSpPr/>
                  <p:nvPr/>
                </p:nvSpPr>
                <p:spPr>
                  <a:xfrm rot="5400000" flipV="1">
                    <a:off x="5975245" y="1663692"/>
                    <a:ext cx="50400" cy="270000"/>
                  </a:xfrm>
                  <a:prstGeom prst="rect">
                    <a:avLst/>
                  </a:prstGeom>
                  <a:noFill/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199" name="Rectangle 198">
                    <a:extLst>
                      <a:ext uri="{FF2B5EF4-FFF2-40B4-BE49-F238E27FC236}">
                        <a16:creationId xmlns:a16="http://schemas.microsoft.com/office/drawing/2014/main" id="{B84404F6-924A-4E31-A199-4E91B447FE54}"/>
                      </a:ext>
                    </a:extLst>
                  </p:cNvPr>
                  <p:cNvSpPr/>
                  <p:nvPr/>
                </p:nvSpPr>
                <p:spPr>
                  <a:xfrm rot="5400000" flipV="1">
                    <a:off x="5975245" y="1614374"/>
                    <a:ext cx="50400" cy="270000"/>
                  </a:xfrm>
                  <a:prstGeom prst="rect">
                    <a:avLst/>
                  </a:prstGeom>
                  <a:noFill/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200" name="Rectangle 199">
                    <a:extLst>
                      <a:ext uri="{FF2B5EF4-FFF2-40B4-BE49-F238E27FC236}">
                        <a16:creationId xmlns:a16="http://schemas.microsoft.com/office/drawing/2014/main" id="{FC861631-61F8-415D-A02A-787C0724510C}"/>
                      </a:ext>
                    </a:extLst>
                  </p:cNvPr>
                  <p:cNvSpPr/>
                  <p:nvPr/>
                </p:nvSpPr>
                <p:spPr>
                  <a:xfrm rot="5400000" flipV="1">
                    <a:off x="5975245" y="1563283"/>
                    <a:ext cx="50400" cy="270000"/>
                  </a:xfrm>
                  <a:prstGeom prst="rect">
                    <a:avLst/>
                  </a:prstGeom>
                  <a:noFill/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201" name="Rectangle 200">
                    <a:extLst>
                      <a:ext uri="{FF2B5EF4-FFF2-40B4-BE49-F238E27FC236}">
                        <a16:creationId xmlns:a16="http://schemas.microsoft.com/office/drawing/2014/main" id="{D288E444-FB8F-48CD-BB8C-0344F70742A7}"/>
                      </a:ext>
                    </a:extLst>
                  </p:cNvPr>
                  <p:cNvSpPr/>
                  <p:nvPr/>
                </p:nvSpPr>
                <p:spPr>
                  <a:xfrm rot="5400000" flipV="1">
                    <a:off x="6425245" y="1962099"/>
                    <a:ext cx="50400" cy="270000"/>
                  </a:xfrm>
                  <a:prstGeom prst="rect">
                    <a:avLst/>
                  </a:prstGeom>
                  <a:noFill/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202" name="Rectangle 201">
                    <a:extLst>
                      <a:ext uri="{FF2B5EF4-FFF2-40B4-BE49-F238E27FC236}">
                        <a16:creationId xmlns:a16="http://schemas.microsoft.com/office/drawing/2014/main" id="{040CF51A-1D0E-418A-98D9-59D805B5B1FD}"/>
                      </a:ext>
                    </a:extLst>
                  </p:cNvPr>
                  <p:cNvSpPr/>
                  <p:nvPr/>
                </p:nvSpPr>
                <p:spPr>
                  <a:xfrm rot="5400000" flipV="1">
                    <a:off x="6425245" y="1912781"/>
                    <a:ext cx="50400" cy="270000"/>
                  </a:xfrm>
                  <a:prstGeom prst="rect">
                    <a:avLst/>
                  </a:prstGeom>
                  <a:noFill/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203" name="Rectangle 202">
                    <a:extLst>
                      <a:ext uri="{FF2B5EF4-FFF2-40B4-BE49-F238E27FC236}">
                        <a16:creationId xmlns:a16="http://schemas.microsoft.com/office/drawing/2014/main" id="{BF3ED249-AF69-4849-BED5-4EAFC5012B97}"/>
                      </a:ext>
                    </a:extLst>
                  </p:cNvPr>
                  <p:cNvSpPr/>
                  <p:nvPr/>
                </p:nvSpPr>
                <p:spPr>
                  <a:xfrm rot="5400000" flipV="1">
                    <a:off x="6425245" y="1861173"/>
                    <a:ext cx="50400" cy="270000"/>
                  </a:xfrm>
                  <a:prstGeom prst="rect">
                    <a:avLst/>
                  </a:prstGeom>
                  <a:noFill/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204" name="Rectangle 203">
                    <a:extLst>
                      <a:ext uri="{FF2B5EF4-FFF2-40B4-BE49-F238E27FC236}">
                        <a16:creationId xmlns:a16="http://schemas.microsoft.com/office/drawing/2014/main" id="{B611E244-FCB4-48C1-A623-8CDAE9427EF1}"/>
                      </a:ext>
                    </a:extLst>
                  </p:cNvPr>
                  <p:cNvSpPr/>
                  <p:nvPr/>
                </p:nvSpPr>
                <p:spPr>
                  <a:xfrm rot="5400000" flipV="1">
                    <a:off x="6425245" y="1814236"/>
                    <a:ext cx="50400" cy="270000"/>
                  </a:xfrm>
                  <a:prstGeom prst="rect">
                    <a:avLst/>
                  </a:prstGeom>
                  <a:noFill/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205" name="Rectangle 204">
                    <a:extLst>
                      <a:ext uri="{FF2B5EF4-FFF2-40B4-BE49-F238E27FC236}">
                        <a16:creationId xmlns:a16="http://schemas.microsoft.com/office/drawing/2014/main" id="{B3B7471D-79F6-4749-A36A-47E49B33FB04}"/>
                      </a:ext>
                    </a:extLst>
                  </p:cNvPr>
                  <p:cNvSpPr/>
                  <p:nvPr/>
                </p:nvSpPr>
                <p:spPr>
                  <a:xfrm rot="5400000" flipV="1">
                    <a:off x="6425245" y="1764618"/>
                    <a:ext cx="50400" cy="270000"/>
                  </a:xfrm>
                  <a:prstGeom prst="rect">
                    <a:avLst/>
                  </a:prstGeom>
                  <a:noFill/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206" name="Rectangle 205">
                    <a:extLst>
                      <a:ext uri="{FF2B5EF4-FFF2-40B4-BE49-F238E27FC236}">
                        <a16:creationId xmlns:a16="http://schemas.microsoft.com/office/drawing/2014/main" id="{DE4FDC7B-E00C-4339-806F-3AA3052BAC73}"/>
                      </a:ext>
                    </a:extLst>
                  </p:cNvPr>
                  <p:cNvSpPr/>
                  <p:nvPr/>
                </p:nvSpPr>
                <p:spPr>
                  <a:xfrm rot="5400000" flipV="1">
                    <a:off x="6425245" y="1715300"/>
                    <a:ext cx="50400" cy="270000"/>
                  </a:xfrm>
                  <a:prstGeom prst="rect">
                    <a:avLst/>
                  </a:prstGeom>
                  <a:noFill/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207" name="Rectangle 206">
                    <a:extLst>
                      <a:ext uri="{FF2B5EF4-FFF2-40B4-BE49-F238E27FC236}">
                        <a16:creationId xmlns:a16="http://schemas.microsoft.com/office/drawing/2014/main" id="{C4466BD6-9842-4679-B298-5B11EC9F0BEB}"/>
                      </a:ext>
                    </a:extLst>
                  </p:cNvPr>
                  <p:cNvSpPr/>
                  <p:nvPr/>
                </p:nvSpPr>
                <p:spPr>
                  <a:xfrm rot="5400000" flipV="1">
                    <a:off x="6425245" y="1663692"/>
                    <a:ext cx="50400" cy="270000"/>
                  </a:xfrm>
                  <a:prstGeom prst="rect">
                    <a:avLst/>
                  </a:prstGeom>
                  <a:noFill/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208" name="Rectangle 207">
                    <a:extLst>
                      <a:ext uri="{FF2B5EF4-FFF2-40B4-BE49-F238E27FC236}">
                        <a16:creationId xmlns:a16="http://schemas.microsoft.com/office/drawing/2014/main" id="{400DFEF7-9410-4F34-BA20-D278BCFD88FD}"/>
                      </a:ext>
                    </a:extLst>
                  </p:cNvPr>
                  <p:cNvSpPr/>
                  <p:nvPr/>
                </p:nvSpPr>
                <p:spPr>
                  <a:xfrm rot="5400000" flipV="1">
                    <a:off x="6425245" y="1614374"/>
                    <a:ext cx="50400" cy="270000"/>
                  </a:xfrm>
                  <a:prstGeom prst="rect">
                    <a:avLst/>
                  </a:prstGeom>
                  <a:noFill/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209" name="Rectangle 208">
                    <a:extLst>
                      <a:ext uri="{FF2B5EF4-FFF2-40B4-BE49-F238E27FC236}">
                        <a16:creationId xmlns:a16="http://schemas.microsoft.com/office/drawing/2014/main" id="{E8E5B52C-C824-48B0-87B0-A32114832454}"/>
                      </a:ext>
                    </a:extLst>
                  </p:cNvPr>
                  <p:cNvSpPr/>
                  <p:nvPr/>
                </p:nvSpPr>
                <p:spPr>
                  <a:xfrm rot="5400000" flipV="1">
                    <a:off x="6425245" y="1563283"/>
                    <a:ext cx="50400" cy="270000"/>
                  </a:xfrm>
                  <a:prstGeom prst="rect">
                    <a:avLst/>
                  </a:prstGeom>
                  <a:noFill/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</p:grpSp>
            <p:sp>
              <p:nvSpPr>
                <p:cNvPr id="188" name="Rectangle 187">
                  <a:extLst>
                    <a:ext uri="{FF2B5EF4-FFF2-40B4-BE49-F238E27FC236}">
                      <a16:creationId xmlns:a16="http://schemas.microsoft.com/office/drawing/2014/main" id="{6A51FE55-62DB-4D9E-8DBB-3233F14324FC}"/>
                    </a:ext>
                  </a:extLst>
                </p:cNvPr>
                <p:cNvSpPr/>
                <p:nvPr/>
              </p:nvSpPr>
              <p:spPr>
                <a:xfrm flipV="1">
                  <a:off x="1401890" y="4915746"/>
                  <a:ext cx="360000" cy="504001"/>
                </a:xfrm>
                <a:prstGeom prst="rect">
                  <a:avLst/>
                </a:prstGeom>
                <a:gradFill flip="none" rotWithShape="1">
                  <a:gsLst>
                    <a:gs pos="0">
                      <a:schemeClr val="bg1">
                        <a:alpha val="50000"/>
                      </a:schemeClr>
                    </a:gs>
                    <a:gs pos="100000">
                      <a:srgbClr val="FFFFFF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189" name="Rectangle 188">
                  <a:extLst>
                    <a:ext uri="{FF2B5EF4-FFF2-40B4-BE49-F238E27FC236}">
                      <a16:creationId xmlns:a16="http://schemas.microsoft.com/office/drawing/2014/main" id="{BAAB0F4B-1028-4504-BC9B-1CA50DBD755A}"/>
                    </a:ext>
                  </a:extLst>
                </p:cNvPr>
                <p:cNvSpPr/>
                <p:nvPr/>
              </p:nvSpPr>
              <p:spPr>
                <a:xfrm>
                  <a:off x="1054980" y="4882207"/>
                  <a:ext cx="360000" cy="504000"/>
                </a:xfrm>
                <a:prstGeom prst="rect">
                  <a:avLst/>
                </a:prstGeom>
                <a:gradFill flip="none" rotWithShape="1">
                  <a:gsLst>
                    <a:gs pos="0">
                      <a:schemeClr val="bg1">
                        <a:alpha val="0"/>
                      </a:schemeClr>
                    </a:gs>
                    <a:gs pos="100000">
                      <a:srgbClr val="FFFFFF">
                        <a:shade val="100000"/>
                        <a:satMod val="115000"/>
                        <a:alpha val="50000"/>
                      </a:srgbClr>
                    </a:gs>
                  </a:gsLst>
                  <a:lin ang="16200000" scaled="1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</p:grpSp>
        </p:grpSp>
        <p:grpSp>
          <p:nvGrpSpPr>
            <p:cNvPr id="131" name="Groupe 130">
              <a:extLst>
                <a:ext uri="{FF2B5EF4-FFF2-40B4-BE49-F238E27FC236}">
                  <a16:creationId xmlns:a16="http://schemas.microsoft.com/office/drawing/2014/main" id="{8B72AF52-7710-44B2-8BE9-629FBB58E2EF}"/>
                </a:ext>
              </a:extLst>
            </p:cNvPr>
            <p:cNvGrpSpPr>
              <a:grpSpLocks noChangeAspect="1"/>
            </p:cNvGrpSpPr>
            <p:nvPr/>
          </p:nvGrpSpPr>
          <p:grpSpPr>
            <a:xfrm rot="16200000">
              <a:off x="7360061" y="5297007"/>
              <a:ext cx="288000" cy="299707"/>
              <a:chOff x="7647357" y="4670478"/>
              <a:chExt cx="720000" cy="749269"/>
            </a:xfrm>
          </p:grpSpPr>
          <p:cxnSp>
            <p:nvCxnSpPr>
              <p:cNvPr id="160" name="Connecteur droit avec flèche 159">
                <a:extLst>
                  <a:ext uri="{FF2B5EF4-FFF2-40B4-BE49-F238E27FC236}">
                    <a16:creationId xmlns:a16="http://schemas.microsoft.com/office/drawing/2014/main" id="{2CCAF720-66FB-4D3F-8EE1-94E7EDF6BA6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800077" y="5042259"/>
                <a:ext cx="0" cy="337002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61" name="Groupe 160">
                <a:extLst>
                  <a:ext uri="{FF2B5EF4-FFF2-40B4-BE49-F238E27FC236}">
                    <a16:creationId xmlns:a16="http://schemas.microsoft.com/office/drawing/2014/main" id="{2C0549C1-D67C-47AA-AB6F-7880F9157335}"/>
                  </a:ext>
                </a:extLst>
              </p:cNvPr>
              <p:cNvGrpSpPr/>
              <p:nvPr/>
            </p:nvGrpSpPr>
            <p:grpSpPr>
              <a:xfrm flipH="1">
                <a:off x="7647357" y="4670478"/>
                <a:ext cx="720000" cy="749269"/>
                <a:chOff x="1042475" y="4670478"/>
                <a:chExt cx="720000" cy="749269"/>
              </a:xfrm>
            </p:grpSpPr>
            <p:grpSp>
              <p:nvGrpSpPr>
                <p:cNvPr id="162" name="Groupe 161">
                  <a:extLst>
                    <a:ext uri="{FF2B5EF4-FFF2-40B4-BE49-F238E27FC236}">
                      <a16:creationId xmlns:a16="http://schemas.microsoft.com/office/drawing/2014/main" id="{D1584C7D-9B20-4EAA-9F16-1F5800E61360}"/>
                    </a:ext>
                  </a:extLst>
                </p:cNvPr>
                <p:cNvGrpSpPr/>
                <p:nvPr/>
              </p:nvGrpSpPr>
              <p:grpSpPr>
                <a:xfrm>
                  <a:off x="1042475" y="4670478"/>
                  <a:ext cx="720000" cy="720458"/>
                  <a:chOff x="5865445" y="1401841"/>
                  <a:chExt cx="720000" cy="720458"/>
                </a:xfrm>
              </p:grpSpPr>
              <p:sp>
                <p:nvSpPr>
                  <p:cNvPr id="165" name="Rectangle 164">
                    <a:extLst>
                      <a:ext uri="{FF2B5EF4-FFF2-40B4-BE49-F238E27FC236}">
                        <a16:creationId xmlns:a16="http://schemas.microsoft.com/office/drawing/2014/main" id="{66A0F42A-6355-4D31-B4C6-226A60EEC9FD}"/>
                      </a:ext>
                    </a:extLst>
                  </p:cNvPr>
                  <p:cNvSpPr/>
                  <p:nvPr/>
                </p:nvSpPr>
                <p:spPr>
                  <a:xfrm rot="5400000" flipV="1">
                    <a:off x="5975245" y="1962099"/>
                    <a:ext cx="50400" cy="270000"/>
                  </a:xfrm>
                  <a:prstGeom prst="rect">
                    <a:avLst/>
                  </a:prstGeom>
                  <a:noFill/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166" name="Rectangle 165">
                    <a:extLst>
                      <a:ext uri="{FF2B5EF4-FFF2-40B4-BE49-F238E27FC236}">
                        <a16:creationId xmlns:a16="http://schemas.microsoft.com/office/drawing/2014/main" id="{DE821E40-8166-4A03-AA11-FAADA5C63210}"/>
                      </a:ext>
                    </a:extLst>
                  </p:cNvPr>
                  <p:cNvSpPr/>
                  <p:nvPr/>
                </p:nvSpPr>
                <p:spPr>
                  <a:xfrm rot="5400000" flipV="1">
                    <a:off x="6090445" y="1178285"/>
                    <a:ext cx="270000" cy="720000"/>
                  </a:xfrm>
                  <a:prstGeom prst="rect">
                    <a:avLst/>
                  </a:prstGeom>
                  <a:noFill/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167" name="Rectangle 166">
                    <a:extLst>
                      <a:ext uri="{FF2B5EF4-FFF2-40B4-BE49-F238E27FC236}">
                        <a16:creationId xmlns:a16="http://schemas.microsoft.com/office/drawing/2014/main" id="{A8365F3E-7046-4BFF-85E5-2768B22E0ADA}"/>
                      </a:ext>
                    </a:extLst>
                  </p:cNvPr>
                  <p:cNvSpPr/>
                  <p:nvPr/>
                </p:nvSpPr>
                <p:spPr>
                  <a:xfrm rot="5400000" flipV="1">
                    <a:off x="5865445" y="1401841"/>
                    <a:ext cx="720000" cy="720000"/>
                  </a:xfrm>
                  <a:prstGeom prst="rect">
                    <a:avLst/>
                  </a:prstGeom>
                  <a:noFill/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168" name="Rectangle 167">
                    <a:extLst>
                      <a:ext uri="{FF2B5EF4-FFF2-40B4-BE49-F238E27FC236}">
                        <a16:creationId xmlns:a16="http://schemas.microsoft.com/office/drawing/2014/main" id="{DF0D5423-7A82-4AC1-9CEE-AB596F292450}"/>
                      </a:ext>
                    </a:extLst>
                  </p:cNvPr>
                  <p:cNvSpPr/>
                  <p:nvPr/>
                </p:nvSpPr>
                <p:spPr>
                  <a:xfrm rot="5400000" flipV="1">
                    <a:off x="5975245" y="1912781"/>
                    <a:ext cx="50400" cy="270000"/>
                  </a:xfrm>
                  <a:prstGeom prst="rect">
                    <a:avLst/>
                  </a:prstGeom>
                  <a:noFill/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169" name="Rectangle 168">
                    <a:extLst>
                      <a:ext uri="{FF2B5EF4-FFF2-40B4-BE49-F238E27FC236}">
                        <a16:creationId xmlns:a16="http://schemas.microsoft.com/office/drawing/2014/main" id="{E920C7B2-97D2-40D6-9478-3FF1DB96F82E}"/>
                      </a:ext>
                    </a:extLst>
                  </p:cNvPr>
                  <p:cNvSpPr/>
                  <p:nvPr/>
                </p:nvSpPr>
                <p:spPr>
                  <a:xfrm rot="5400000" flipV="1">
                    <a:off x="5975245" y="1861173"/>
                    <a:ext cx="50400" cy="270000"/>
                  </a:xfrm>
                  <a:prstGeom prst="rect">
                    <a:avLst/>
                  </a:prstGeom>
                  <a:noFill/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170" name="Rectangle 169">
                    <a:extLst>
                      <a:ext uri="{FF2B5EF4-FFF2-40B4-BE49-F238E27FC236}">
                        <a16:creationId xmlns:a16="http://schemas.microsoft.com/office/drawing/2014/main" id="{250557A7-5E8E-4C92-BF00-6E239E4FB8B4}"/>
                      </a:ext>
                    </a:extLst>
                  </p:cNvPr>
                  <p:cNvSpPr/>
                  <p:nvPr/>
                </p:nvSpPr>
                <p:spPr>
                  <a:xfrm rot="5400000" flipV="1">
                    <a:off x="5975245" y="1814236"/>
                    <a:ext cx="50400" cy="270000"/>
                  </a:xfrm>
                  <a:prstGeom prst="rect">
                    <a:avLst/>
                  </a:prstGeom>
                  <a:noFill/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171" name="Rectangle 170">
                    <a:extLst>
                      <a:ext uri="{FF2B5EF4-FFF2-40B4-BE49-F238E27FC236}">
                        <a16:creationId xmlns:a16="http://schemas.microsoft.com/office/drawing/2014/main" id="{78106651-677C-4ED1-9E85-6A140D770D32}"/>
                      </a:ext>
                    </a:extLst>
                  </p:cNvPr>
                  <p:cNvSpPr/>
                  <p:nvPr/>
                </p:nvSpPr>
                <p:spPr>
                  <a:xfrm rot="5400000" flipV="1">
                    <a:off x="5975245" y="1764618"/>
                    <a:ext cx="50400" cy="270000"/>
                  </a:xfrm>
                  <a:prstGeom prst="rect">
                    <a:avLst/>
                  </a:prstGeom>
                  <a:noFill/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172" name="Rectangle 171">
                    <a:extLst>
                      <a:ext uri="{FF2B5EF4-FFF2-40B4-BE49-F238E27FC236}">
                        <a16:creationId xmlns:a16="http://schemas.microsoft.com/office/drawing/2014/main" id="{3B032D7A-3E02-4C59-854B-FFCBAED6B9A0}"/>
                      </a:ext>
                    </a:extLst>
                  </p:cNvPr>
                  <p:cNvSpPr/>
                  <p:nvPr/>
                </p:nvSpPr>
                <p:spPr>
                  <a:xfrm rot="5400000" flipV="1">
                    <a:off x="5975245" y="1715300"/>
                    <a:ext cx="50400" cy="270000"/>
                  </a:xfrm>
                  <a:prstGeom prst="rect">
                    <a:avLst/>
                  </a:prstGeom>
                  <a:noFill/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173" name="Rectangle 172">
                    <a:extLst>
                      <a:ext uri="{FF2B5EF4-FFF2-40B4-BE49-F238E27FC236}">
                        <a16:creationId xmlns:a16="http://schemas.microsoft.com/office/drawing/2014/main" id="{F3027615-303D-4804-B4CF-AD7BA3170A03}"/>
                      </a:ext>
                    </a:extLst>
                  </p:cNvPr>
                  <p:cNvSpPr/>
                  <p:nvPr/>
                </p:nvSpPr>
                <p:spPr>
                  <a:xfrm rot="5400000" flipV="1">
                    <a:off x="5975245" y="1663692"/>
                    <a:ext cx="50400" cy="270000"/>
                  </a:xfrm>
                  <a:prstGeom prst="rect">
                    <a:avLst/>
                  </a:prstGeom>
                  <a:noFill/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174" name="Rectangle 173">
                    <a:extLst>
                      <a:ext uri="{FF2B5EF4-FFF2-40B4-BE49-F238E27FC236}">
                        <a16:creationId xmlns:a16="http://schemas.microsoft.com/office/drawing/2014/main" id="{85D3AF6B-99D6-4CC1-AE17-B436EC46C9A3}"/>
                      </a:ext>
                    </a:extLst>
                  </p:cNvPr>
                  <p:cNvSpPr/>
                  <p:nvPr/>
                </p:nvSpPr>
                <p:spPr>
                  <a:xfrm rot="5400000" flipV="1">
                    <a:off x="5975245" y="1614374"/>
                    <a:ext cx="50400" cy="270000"/>
                  </a:xfrm>
                  <a:prstGeom prst="rect">
                    <a:avLst/>
                  </a:prstGeom>
                  <a:noFill/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175" name="Rectangle 174">
                    <a:extLst>
                      <a:ext uri="{FF2B5EF4-FFF2-40B4-BE49-F238E27FC236}">
                        <a16:creationId xmlns:a16="http://schemas.microsoft.com/office/drawing/2014/main" id="{2E41C31E-2FA4-4898-A74E-68C9FE04815E}"/>
                      </a:ext>
                    </a:extLst>
                  </p:cNvPr>
                  <p:cNvSpPr/>
                  <p:nvPr/>
                </p:nvSpPr>
                <p:spPr>
                  <a:xfrm rot="5400000" flipV="1">
                    <a:off x="5975245" y="1563283"/>
                    <a:ext cx="50400" cy="270000"/>
                  </a:xfrm>
                  <a:prstGeom prst="rect">
                    <a:avLst/>
                  </a:prstGeom>
                  <a:noFill/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176" name="Rectangle 175">
                    <a:extLst>
                      <a:ext uri="{FF2B5EF4-FFF2-40B4-BE49-F238E27FC236}">
                        <a16:creationId xmlns:a16="http://schemas.microsoft.com/office/drawing/2014/main" id="{2708C627-E949-45C3-94CE-3B728684CAC2}"/>
                      </a:ext>
                    </a:extLst>
                  </p:cNvPr>
                  <p:cNvSpPr/>
                  <p:nvPr/>
                </p:nvSpPr>
                <p:spPr>
                  <a:xfrm rot="5400000" flipV="1">
                    <a:off x="6425245" y="1962099"/>
                    <a:ext cx="50400" cy="270000"/>
                  </a:xfrm>
                  <a:prstGeom prst="rect">
                    <a:avLst/>
                  </a:prstGeom>
                  <a:noFill/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177" name="Rectangle 176">
                    <a:extLst>
                      <a:ext uri="{FF2B5EF4-FFF2-40B4-BE49-F238E27FC236}">
                        <a16:creationId xmlns:a16="http://schemas.microsoft.com/office/drawing/2014/main" id="{0BFE80EB-3D68-451B-B630-35EAABF70A21}"/>
                      </a:ext>
                    </a:extLst>
                  </p:cNvPr>
                  <p:cNvSpPr/>
                  <p:nvPr/>
                </p:nvSpPr>
                <p:spPr>
                  <a:xfrm rot="5400000" flipV="1">
                    <a:off x="6425245" y="1912781"/>
                    <a:ext cx="50400" cy="270000"/>
                  </a:xfrm>
                  <a:prstGeom prst="rect">
                    <a:avLst/>
                  </a:prstGeom>
                  <a:noFill/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178" name="Rectangle 177">
                    <a:extLst>
                      <a:ext uri="{FF2B5EF4-FFF2-40B4-BE49-F238E27FC236}">
                        <a16:creationId xmlns:a16="http://schemas.microsoft.com/office/drawing/2014/main" id="{E07BFA10-3C7D-44AB-95F7-8F866D2A5E04}"/>
                      </a:ext>
                    </a:extLst>
                  </p:cNvPr>
                  <p:cNvSpPr/>
                  <p:nvPr/>
                </p:nvSpPr>
                <p:spPr>
                  <a:xfrm rot="5400000" flipV="1">
                    <a:off x="6425245" y="1861173"/>
                    <a:ext cx="50400" cy="270000"/>
                  </a:xfrm>
                  <a:prstGeom prst="rect">
                    <a:avLst/>
                  </a:prstGeom>
                  <a:noFill/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179" name="Rectangle 178">
                    <a:extLst>
                      <a:ext uri="{FF2B5EF4-FFF2-40B4-BE49-F238E27FC236}">
                        <a16:creationId xmlns:a16="http://schemas.microsoft.com/office/drawing/2014/main" id="{240541BF-C2C2-4907-92D0-36B8D31F71AE}"/>
                      </a:ext>
                    </a:extLst>
                  </p:cNvPr>
                  <p:cNvSpPr/>
                  <p:nvPr/>
                </p:nvSpPr>
                <p:spPr>
                  <a:xfrm rot="5400000" flipV="1">
                    <a:off x="6425245" y="1814236"/>
                    <a:ext cx="50400" cy="270000"/>
                  </a:xfrm>
                  <a:prstGeom prst="rect">
                    <a:avLst/>
                  </a:prstGeom>
                  <a:noFill/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180" name="Rectangle 179">
                    <a:extLst>
                      <a:ext uri="{FF2B5EF4-FFF2-40B4-BE49-F238E27FC236}">
                        <a16:creationId xmlns:a16="http://schemas.microsoft.com/office/drawing/2014/main" id="{38027A80-2DAC-48A8-9BD5-A0190C2D9E42}"/>
                      </a:ext>
                    </a:extLst>
                  </p:cNvPr>
                  <p:cNvSpPr/>
                  <p:nvPr/>
                </p:nvSpPr>
                <p:spPr>
                  <a:xfrm rot="5400000" flipV="1">
                    <a:off x="6425245" y="1764618"/>
                    <a:ext cx="50400" cy="270000"/>
                  </a:xfrm>
                  <a:prstGeom prst="rect">
                    <a:avLst/>
                  </a:prstGeom>
                  <a:noFill/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181" name="Rectangle 180">
                    <a:extLst>
                      <a:ext uri="{FF2B5EF4-FFF2-40B4-BE49-F238E27FC236}">
                        <a16:creationId xmlns:a16="http://schemas.microsoft.com/office/drawing/2014/main" id="{5715C061-C880-49E6-B8A5-5020EBFE96F2}"/>
                      </a:ext>
                    </a:extLst>
                  </p:cNvPr>
                  <p:cNvSpPr/>
                  <p:nvPr/>
                </p:nvSpPr>
                <p:spPr>
                  <a:xfrm rot="5400000" flipV="1">
                    <a:off x="6425245" y="1715300"/>
                    <a:ext cx="50400" cy="270000"/>
                  </a:xfrm>
                  <a:prstGeom prst="rect">
                    <a:avLst/>
                  </a:prstGeom>
                  <a:noFill/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182" name="Rectangle 181">
                    <a:extLst>
                      <a:ext uri="{FF2B5EF4-FFF2-40B4-BE49-F238E27FC236}">
                        <a16:creationId xmlns:a16="http://schemas.microsoft.com/office/drawing/2014/main" id="{08DCD35A-E8FA-401B-AECA-4BC60902FEB8}"/>
                      </a:ext>
                    </a:extLst>
                  </p:cNvPr>
                  <p:cNvSpPr/>
                  <p:nvPr/>
                </p:nvSpPr>
                <p:spPr>
                  <a:xfrm rot="5400000" flipV="1">
                    <a:off x="6425245" y="1663692"/>
                    <a:ext cx="50400" cy="270000"/>
                  </a:xfrm>
                  <a:prstGeom prst="rect">
                    <a:avLst/>
                  </a:prstGeom>
                  <a:noFill/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183" name="Rectangle 182">
                    <a:extLst>
                      <a:ext uri="{FF2B5EF4-FFF2-40B4-BE49-F238E27FC236}">
                        <a16:creationId xmlns:a16="http://schemas.microsoft.com/office/drawing/2014/main" id="{0F25EF45-153B-4458-9B53-20270A7C2DC6}"/>
                      </a:ext>
                    </a:extLst>
                  </p:cNvPr>
                  <p:cNvSpPr/>
                  <p:nvPr/>
                </p:nvSpPr>
                <p:spPr>
                  <a:xfrm rot="5400000" flipV="1">
                    <a:off x="6425245" y="1614374"/>
                    <a:ext cx="50400" cy="270000"/>
                  </a:xfrm>
                  <a:prstGeom prst="rect">
                    <a:avLst/>
                  </a:prstGeom>
                  <a:noFill/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184" name="Rectangle 183">
                    <a:extLst>
                      <a:ext uri="{FF2B5EF4-FFF2-40B4-BE49-F238E27FC236}">
                        <a16:creationId xmlns:a16="http://schemas.microsoft.com/office/drawing/2014/main" id="{05CEA1DD-746F-4355-8CD8-A41412F1A2E5}"/>
                      </a:ext>
                    </a:extLst>
                  </p:cNvPr>
                  <p:cNvSpPr/>
                  <p:nvPr/>
                </p:nvSpPr>
                <p:spPr>
                  <a:xfrm rot="5400000" flipV="1">
                    <a:off x="6425245" y="1563283"/>
                    <a:ext cx="50400" cy="270000"/>
                  </a:xfrm>
                  <a:prstGeom prst="rect">
                    <a:avLst/>
                  </a:prstGeom>
                  <a:noFill/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</p:grpSp>
            <p:sp>
              <p:nvSpPr>
                <p:cNvPr id="163" name="Rectangle 162">
                  <a:extLst>
                    <a:ext uri="{FF2B5EF4-FFF2-40B4-BE49-F238E27FC236}">
                      <a16:creationId xmlns:a16="http://schemas.microsoft.com/office/drawing/2014/main" id="{DD6675D3-5809-4286-8545-FC34EC88F0E0}"/>
                    </a:ext>
                  </a:extLst>
                </p:cNvPr>
                <p:cNvSpPr/>
                <p:nvPr/>
              </p:nvSpPr>
              <p:spPr>
                <a:xfrm flipV="1">
                  <a:off x="1401890" y="4915746"/>
                  <a:ext cx="360000" cy="504001"/>
                </a:xfrm>
                <a:prstGeom prst="rect">
                  <a:avLst/>
                </a:prstGeom>
                <a:gradFill flip="none" rotWithShape="1">
                  <a:gsLst>
                    <a:gs pos="0">
                      <a:schemeClr val="bg1">
                        <a:alpha val="50000"/>
                      </a:schemeClr>
                    </a:gs>
                    <a:gs pos="100000">
                      <a:srgbClr val="FFFFFF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164" name="Rectangle 163">
                  <a:extLst>
                    <a:ext uri="{FF2B5EF4-FFF2-40B4-BE49-F238E27FC236}">
                      <a16:creationId xmlns:a16="http://schemas.microsoft.com/office/drawing/2014/main" id="{B7F0C1DD-5700-41F1-A195-8090CC5C121A}"/>
                    </a:ext>
                  </a:extLst>
                </p:cNvPr>
                <p:cNvSpPr/>
                <p:nvPr/>
              </p:nvSpPr>
              <p:spPr>
                <a:xfrm>
                  <a:off x="1054980" y="4882207"/>
                  <a:ext cx="360000" cy="504000"/>
                </a:xfrm>
                <a:prstGeom prst="rect">
                  <a:avLst/>
                </a:prstGeom>
                <a:gradFill flip="none" rotWithShape="1">
                  <a:gsLst>
                    <a:gs pos="0">
                      <a:schemeClr val="bg1">
                        <a:alpha val="0"/>
                      </a:schemeClr>
                    </a:gs>
                    <a:gs pos="100000">
                      <a:srgbClr val="FFFFFF">
                        <a:shade val="100000"/>
                        <a:satMod val="115000"/>
                        <a:alpha val="50000"/>
                      </a:srgbClr>
                    </a:gs>
                  </a:gsLst>
                  <a:lin ang="16200000" scaled="1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</p:grpSp>
        </p:grpSp>
        <p:sp>
          <p:nvSpPr>
            <p:cNvPr id="132" name="Rectangle 131">
              <a:extLst>
                <a:ext uri="{FF2B5EF4-FFF2-40B4-BE49-F238E27FC236}">
                  <a16:creationId xmlns:a16="http://schemas.microsoft.com/office/drawing/2014/main" id="{1EBC88FF-B5A9-4FCB-9B5C-69EB4985FEB6}"/>
                </a:ext>
              </a:extLst>
            </p:cNvPr>
            <p:cNvSpPr/>
            <p:nvPr/>
          </p:nvSpPr>
          <p:spPr>
            <a:xfrm rot="16200000">
              <a:off x="7285747" y="3314269"/>
              <a:ext cx="288000" cy="144000"/>
            </a:xfrm>
            <a:prstGeom prst="rect">
              <a:avLst/>
            </a:prstGeom>
            <a:noFill/>
            <a:ln w="63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33" name="Rectangle 132">
              <a:extLst>
                <a:ext uri="{FF2B5EF4-FFF2-40B4-BE49-F238E27FC236}">
                  <a16:creationId xmlns:a16="http://schemas.microsoft.com/office/drawing/2014/main" id="{139B3BA1-2213-4CC0-80B5-466390251C5E}"/>
                </a:ext>
              </a:extLst>
            </p:cNvPr>
            <p:cNvSpPr/>
            <p:nvPr/>
          </p:nvSpPr>
          <p:spPr>
            <a:xfrm rot="16200000">
              <a:off x="7449263" y="5779003"/>
              <a:ext cx="288000" cy="108000"/>
            </a:xfrm>
            <a:prstGeom prst="rect">
              <a:avLst/>
            </a:prstGeom>
            <a:noFill/>
            <a:ln w="63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34" name="Rectangle 133">
              <a:extLst>
                <a:ext uri="{FF2B5EF4-FFF2-40B4-BE49-F238E27FC236}">
                  <a16:creationId xmlns:a16="http://schemas.microsoft.com/office/drawing/2014/main" id="{0ECADA15-B31F-4B76-91CE-07898C942834}"/>
                </a:ext>
              </a:extLst>
            </p:cNvPr>
            <p:cNvSpPr/>
            <p:nvPr/>
          </p:nvSpPr>
          <p:spPr>
            <a:xfrm>
              <a:off x="7647058" y="3231347"/>
              <a:ext cx="396000" cy="288000"/>
            </a:xfrm>
            <a:prstGeom prst="rect">
              <a:avLst/>
            </a:prstGeom>
            <a:noFill/>
            <a:ln w="63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35" name="Rectangle 134">
              <a:extLst>
                <a:ext uri="{FF2B5EF4-FFF2-40B4-BE49-F238E27FC236}">
                  <a16:creationId xmlns:a16="http://schemas.microsoft.com/office/drawing/2014/main" id="{5ECD190D-1AF6-4A09-86DB-C5E3654F3F24}"/>
                </a:ext>
              </a:extLst>
            </p:cNvPr>
            <p:cNvSpPr/>
            <p:nvPr/>
          </p:nvSpPr>
          <p:spPr>
            <a:xfrm>
              <a:off x="7772748" y="3518888"/>
              <a:ext cx="288000" cy="288000"/>
            </a:xfrm>
            <a:prstGeom prst="rect">
              <a:avLst/>
            </a:prstGeom>
            <a:noFill/>
            <a:ln w="63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36" name="Rectangle 135">
              <a:extLst>
                <a:ext uri="{FF2B5EF4-FFF2-40B4-BE49-F238E27FC236}">
                  <a16:creationId xmlns:a16="http://schemas.microsoft.com/office/drawing/2014/main" id="{CC24FDB3-B81B-454A-B499-1D4FE6A0834F}"/>
                </a:ext>
              </a:extLst>
            </p:cNvPr>
            <p:cNvSpPr/>
            <p:nvPr/>
          </p:nvSpPr>
          <p:spPr>
            <a:xfrm rot="5400000">
              <a:off x="7827786" y="3748567"/>
              <a:ext cx="180000" cy="288000"/>
            </a:xfrm>
            <a:prstGeom prst="rect">
              <a:avLst/>
            </a:prstGeom>
            <a:noFill/>
            <a:ln w="63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37" name="Rectangle 136">
              <a:extLst>
                <a:ext uri="{FF2B5EF4-FFF2-40B4-BE49-F238E27FC236}">
                  <a16:creationId xmlns:a16="http://schemas.microsoft.com/office/drawing/2014/main" id="{1E2D62E2-637A-4BAF-805B-7BB312AD1156}"/>
                </a:ext>
              </a:extLst>
            </p:cNvPr>
            <p:cNvSpPr/>
            <p:nvPr/>
          </p:nvSpPr>
          <p:spPr>
            <a:xfrm rot="5400000">
              <a:off x="7827786" y="3936761"/>
              <a:ext cx="180000" cy="288000"/>
            </a:xfrm>
            <a:prstGeom prst="rect">
              <a:avLst/>
            </a:prstGeom>
            <a:noFill/>
            <a:ln w="63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38" name="Rectangle 137">
              <a:extLst>
                <a:ext uri="{FF2B5EF4-FFF2-40B4-BE49-F238E27FC236}">
                  <a16:creationId xmlns:a16="http://schemas.microsoft.com/office/drawing/2014/main" id="{B261CE85-BF32-419D-A72D-273849F22653}"/>
                </a:ext>
              </a:extLst>
            </p:cNvPr>
            <p:cNvSpPr/>
            <p:nvPr/>
          </p:nvSpPr>
          <p:spPr>
            <a:xfrm rot="5400000">
              <a:off x="7827786" y="4110411"/>
              <a:ext cx="180000" cy="288000"/>
            </a:xfrm>
            <a:prstGeom prst="rect">
              <a:avLst/>
            </a:prstGeom>
            <a:noFill/>
            <a:ln w="63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39" name="Rectangle 138">
              <a:extLst>
                <a:ext uri="{FF2B5EF4-FFF2-40B4-BE49-F238E27FC236}">
                  <a16:creationId xmlns:a16="http://schemas.microsoft.com/office/drawing/2014/main" id="{4850C3CF-4F5F-4E8B-927E-6DE33FAD9456}"/>
                </a:ext>
              </a:extLst>
            </p:cNvPr>
            <p:cNvSpPr/>
            <p:nvPr/>
          </p:nvSpPr>
          <p:spPr>
            <a:xfrm rot="5400000">
              <a:off x="7827786" y="4285905"/>
              <a:ext cx="180000" cy="288000"/>
            </a:xfrm>
            <a:prstGeom prst="rect">
              <a:avLst/>
            </a:prstGeom>
            <a:noFill/>
            <a:ln w="63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40" name="Rectangle 139">
              <a:extLst>
                <a:ext uri="{FF2B5EF4-FFF2-40B4-BE49-F238E27FC236}">
                  <a16:creationId xmlns:a16="http://schemas.microsoft.com/office/drawing/2014/main" id="{FA6503AF-6AC5-409B-B37E-75AB4A3EEFA7}"/>
                </a:ext>
              </a:extLst>
            </p:cNvPr>
            <p:cNvSpPr/>
            <p:nvPr/>
          </p:nvSpPr>
          <p:spPr>
            <a:xfrm rot="5400000">
              <a:off x="7827786" y="4460222"/>
              <a:ext cx="180000" cy="288000"/>
            </a:xfrm>
            <a:prstGeom prst="rect">
              <a:avLst/>
            </a:prstGeom>
            <a:noFill/>
            <a:ln w="63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41" name="Rectangle 140">
              <a:extLst>
                <a:ext uri="{FF2B5EF4-FFF2-40B4-BE49-F238E27FC236}">
                  <a16:creationId xmlns:a16="http://schemas.microsoft.com/office/drawing/2014/main" id="{8047ABA5-AAA6-4AEA-B0DE-3C3B6D903A07}"/>
                </a:ext>
              </a:extLst>
            </p:cNvPr>
            <p:cNvSpPr/>
            <p:nvPr/>
          </p:nvSpPr>
          <p:spPr>
            <a:xfrm rot="5400000">
              <a:off x="7827786" y="4642066"/>
              <a:ext cx="180000" cy="288000"/>
            </a:xfrm>
            <a:prstGeom prst="rect">
              <a:avLst/>
            </a:prstGeom>
            <a:noFill/>
            <a:ln w="63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42" name="Rectangle 141">
              <a:extLst>
                <a:ext uri="{FF2B5EF4-FFF2-40B4-BE49-F238E27FC236}">
                  <a16:creationId xmlns:a16="http://schemas.microsoft.com/office/drawing/2014/main" id="{7315410A-2FF7-42BD-BDA0-1CD3CF759C98}"/>
                </a:ext>
              </a:extLst>
            </p:cNvPr>
            <p:cNvSpPr/>
            <p:nvPr/>
          </p:nvSpPr>
          <p:spPr>
            <a:xfrm rot="5400000">
              <a:off x="7827786" y="4828416"/>
              <a:ext cx="180000" cy="288000"/>
            </a:xfrm>
            <a:prstGeom prst="rect">
              <a:avLst/>
            </a:prstGeom>
            <a:noFill/>
            <a:ln w="63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43" name="Rectangle 142">
              <a:extLst>
                <a:ext uri="{FF2B5EF4-FFF2-40B4-BE49-F238E27FC236}">
                  <a16:creationId xmlns:a16="http://schemas.microsoft.com/office/drawing/2014/main" id="{5A5E1A61-C709-4953-A319-7821C828C986}"/>
                </a:ext>
              </a:extLst>
            </p:cNvPr>
            <p:cNvSpPr/>
            <p:nvPr/>
          </p:nvSpPr>
          <p:spPr>
            <a:xfrm rot="5400000">
              <a:off x="7827786" y="4997560"/>
              <a:ext cx="180000" cy="288000"/>
            </a:xfrm>
            <a:prstGeom prst="rect">
              <a:avLst/>
            </a:prstGeom>
            <a:noFill/>
            <a:ln w="63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44" name="Rectangle 143">
              <a:extLst>
                <a:ext uri="{FF2B5EF4-FFF2-40B4-BE49-F238E27FC236}">
                  <a16:creationId xmlns:a16="http://schemas.microsoft.com/office/drawing/2014/main" id="{2949FEF5-FEC3-4F88-A13E-CE639D06076B}"/>
                </a:ext>
              </a:extLst>
            </p:cNvPr>
            <p:cNvSpPr/>
            <p:nvPr/>
          </p:nvSpPr>
          <p:spPr>
            <a:xfrm rot="5400000">
              <a:off x="7827786" y="5169817"/>
              <a:ext cx="180000" cy="288000"/>
            </a:xfrm>
            <a:prstGeom prst="rect">
              <a:avLst/>
            </a:prstGeom>
            <a:noFill/>
            <a:ln w="63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45" name="Rectangle 144">
              <a:extLst>
                <a:ext uri="{FF2B5EF4-FFF2-40B4-BE49-F238E27FC236}">
                  <a16:creationId xmlns:a16="http://schemas.microsoft.com/office/drawing/2014/main" id="{9F5E6B16-2C47-4171-BE21-BFE3A3E222F8}"/>
                </a:ext>
              </a:extLst>
            </p:cNvPr>
            <p:cNvSpPr/>
            <p:nvPr/>
          </p:nvSpPr>
          <p:spPr>
            <a:xfrm>
              <a:off x="7772748" y="5400852"/>
              <a:ext cx="288000" cy="288000"/>
            </a:xfrm>
            <a:prstGeom prst="rect">
              <a:avLst/>
            </a:prstGeom>
            <a:noFill/>
            <a:ln w="63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46" name="Rectangle 145">
              <a:extLst>
                <a:ext uri="{FF2B5EF4-FFF2-40B4-BE49-F238E27FC236}">
                  <a16:creationId xmlns:a16="http://schemas.microsoft.com/office/drawing/2014/main" id="{43FDA20E-8059-40E7-9682-C00DD495DE7D}"/>
                </a:ext>
              </a:extLst>
            </p:cNvPr>
            <p:cNvSpPr/>
            <p:nvPr/>
          </p:nvSpPr>
          <p:spPr>
            <a:xfrm>
              <a:off x="7647058" y="5689001"/>
              <a:ext cx="396000" cy="288000"/>
            </a:xfrm>
            <a:prstGeom prst="rect">
              <a:avLst/>
            </a:prstGeom>
            <a:noFill/>
            <a:ln w="63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47" name="Rectangle 146">
              <a:extLst>
                <a:ext uri="{FF2B5EF4-FFF2-40B4-BE49-F238E27FC236}">
                  <a16:creationId xmlns:a16="http://schemas.microsoft.com/office/drawing/2014/main" id="{30387F4D-FD55-4E46-AB8C-0180C173D029}"/>
                </a:ext>
              </a:extLst>
            </p:cNvPr>
            <p:cNvSpPr/>
            <p:nvPr/>
          </p:nvSpPr>
          <p:spPr>
            <a:xfrm>
              <a:off x="7355477" y="5691267"/>
              <a:ext cx="180000" cy="288000"/>
            </a:xfrm>
            <a:prstGeom prst="rect">
              <a:avLst/>
            </a:prstGeom>
            <a:noFill/>
            <a:ln w="63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48" name="Rectangle 147">
              <a:extLst>
                <a:ext uri="{FF2B5EF4-FFF2-40B4-BE49-F238E27FC236}">
                  <a16:creationId xmlns:a16="http://schemas.microsoft.com/office/drawing/2014/main" id="{A8180091-0D1D-4034-9170-9237A39B0298}"/>
                </a:ext>
              </a:extLst>
            </p:cNvPr>
            <p:cNvSpPr/>
            <p:nvPr/>
          </p:nvSpPr>
          <p:spPr>
            <a:xfrm>
              <a:off x="7178057" y="5691267"/>
              <a:ext cx="180000" cy="288000"/>
            </a:xfrm>
            <a:prstGeom prst="rect">
              <a:avLst/>
            </a:prstGeom>
            <a:noFill/>
            <a:ln w="63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49" name="Rectangle 148">
              <a:extLst>
                <a:ext uri="{FF2B5EF4-FFF2-40B4-BE49-F238E27FC236}">
                  <a16:creationId xmlns:a16="http://schemas.microsoft.com/office/drawing/2014/main" id="{8032D69F-5F53-4D25-ABEC-9387C8015CA5}"/>
                </a:ext>
              </a:extLst>
            </p:cNvPr>
            <p:cNvSpPr/>
            <p:nvPr/>
          </p:nvSpPr>
          <p:spPr>
            <a:xfrm>
              <a:off x="7000616" y="5691267"/>
              <a:ext cx="180000" cy="288000"/>
            </a:xfrm>
            <a:prstGeom prst="rect">
              <a:avLst/>
            </a:prstGeom>
            <a:noFill/>
            <a:ln w="63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50" name="Rectangle 149">
              <a:extLst>
                <a:ext uri="{FF2B5EF4-FFF2-40B4-BE49-F238E27FC236}">
                  <a16:creationId xmlns:a16="http://schemas.microsoft.com/office/drawing/2014/main" id="{DC486753-2531-43E6-B80A-8B73C5A6B36E}"/>
                </a:ext>
              </a:extLst>
            </p:cNvPr>
            <p:cNvSpPr/>
            <p:nvPr/>
          </p:nvSpPr>
          <p:spPr>
            <a:xfrm>
              <a:off x="7178057" y="5297917"/>
              <a:ext cx="180000" cy="288000"/>
            </a:xfrm>
            <a:prstGeom prst="rect">
              <a:avLst/>
            </a:prstGeom>
            <a:noFill/>
            <a:ln w="63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51" name="Rectangle 150">
              <a:extLst>
                <a:ext uri="{FF2B5EF4-FFF2-40B4-BE49-F238E27FC236}">
                  <a16:creationId xmlns:a16="http://schemas.microsoft.com/office/drawing/2014/main" id="{5A10FE9E-28E2-4E1E-B16D-0C555404CF4F}"/>
                </a:ext>
              </a:extLst>
            </p:cNvPr>
            <p:cNvSpPr/>
            <p:nvPr/>
          </p:nvSpPr>
          <p:spPr>
            <a:xfrm>
              <a:off x="7000616" y="5297917"/>
              <a:ext cx="180000" cy="288000"/>
            </a:xfrm>
            <a:prstGeom prst="rect">
              <a:avLst/>
            </a:prstGeom>
            <a:noFill/>
            <a:ln w="63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52" name="Rectangle 151">
              <a:extLst>
                <a:ext uri="{FF2B5EF4-FFF2-40B4-BE49-F238E27FC236}">
                  <a16:creationId xmlns:a16="http://schemas.microsoft.com/office/drawing/2014/main" id="{7277AF0B-D326-4256-B050-44634C156D6E}"/>
                </a:ext>
              </a:extLst>
            </p:cNvPr>
            <p:cNvSpPr/>
            <p:nvPr/>
          </p:nvSpPr>
          <p:spPr>
            <a:xfrm rot="5400000">
              <a:off x="7422177" y="3867224"/>
              <a:ext cx="180000" cy="288000"/>
            </a:xfrm>
            <a:prstGeom prst="rect">
              <a:avLst/>
            </a:prstGeom>
            <a:noFill/>
            <a:ln w="63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53" name="Rectangle 152">
              <a:extLst>
                <a:ext uri="{FF2B5EF4-FFF2-40B4-BE49-F238E27FC236}">
                  <a16:creationId xmlns:a16="http://schemas.microsoft.com/office/drawing/2014/main" id="{057DA408-7566-455D-A611-A30B56993038}"/>
                </a:ext>
              </a:extLst>
            </p:cNvPr>
            <p:cNvSpPr/>
            <p:nvPr/>
          </p:nvSpPr>
          <p:spPr>
            <a:xfrm>
              <a:off x="7367008" y="4096597"/>
              <a:ext cx="288000" cy="288000"/>
            </a:xfrm>
            <a:prstGeom prst="rect">
              <a:avLst/>
            </a:prstGeom>
            <a:noFill/>
            <a:ln w="63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54" name="Rectangle 153">
              <a:extLst>
                <a:ext uri="{FF2B5EF4-FFF2-40B4-BE49-F238E27FC236}">
                  <a16:creationId xmlns:a16="http://schemas.microsoft.com/office/drawing/2014/main" id="{33923ABC-CF64-49AE-995A-0E6290149DA8}"/>
                </a:ext>
              </a:extLst>
            </p:cNvPr>
            <p:cNvSpPr/>
            <p:nvPr/>
          </p:nvSpPr>
          <p:spPr>
            <a:xfrm>
              <a:off x="7367008" y="4376406"/>
              <a:ext cx="288000" cy="288000"/>
            </a:xfrm>
            <a:prstGeom prst="rect">
              <a:avLst/>
            </a:prstGeom>
            <a:noFill/>
            <a:ln w="63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55" name="Rectangle 154">
              <a:extLst>
                <a:ext uri="{FF2B5EF4-FFF2-40B4-BE49-F238E27FC236}">
                  <a16:creationId xmlns:a16="http://schemas.microsoft.com/office/drawing/2014/main" id="{5DCECDE6-45F7-427E-8AF1-9627F5C7ABE6}"/>
                </a:ext>
              </a:extLst>
            </p:cNvPr>
            <p:cNvSpPr/>
            <p:nvPr/>
          </p:nvSpPr>
          <p:spPr>
            <a:xfrm>
              <a:off x="7367008" y="4674978"/>
              <a:ext cx="288000" cy="288000"/>
            </a:xfrm>
            <a:prstGeom prst="rect">
              <a:avLst/>
            </a:prstGeom>
            <a:noFill/>
            <a:ln w="63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56" name="Rectangle 155">
              <a:extLst>
                <a:ext uri="{FF2B5EF4-FFF2-40B4-BE49-F238E27FC236}">
                  <a16:creationId xmlns:a16="http://schemas.microsoft.com/office/drawing/2014/main" id="{BBC66CFD-F967-402C-A593-AE420601BEFA}"/>
                </a:ext>
              </a:extLst>
            </p:cNvPr>
            <p:cNvSpPr/>
            <p:nvPr/>
          </p:nvSpPr>
          <p:spPr>
            <a:xfrm rot="5400000">
              <a:off x="7422177" y="4902285"/>
              <a:ext cx="180000" cy="288000"/>
            </a:xfrm>
            <a:prstGeom prst="rect">
              <a:avLst/>
            </a:prstGeom>
            <a:noFill/>
            <a:ln w="63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57" name="Rectangle 156">
              <a:extLst>
                <a:ext uri="{FF2B5EF4-FFF2-40B4-BE49-F238E27FC236}">
                  <a16:creationId xmlns:a16="http://schemas.microsoft.com/office/drawing/2014/main" id="{9C80546A-5BFA-4796-AAD6-40A708C4B58E}"/>
                </a:ext>
              </a:extLst>
            </p:cNvPr>
            <p:cNvSpPr/>
            <p:nvPr/>
          </p:nvSpPr>
          <p:spPr>
            <a:xfrm rot="5400000">
              <a:off x="7431177" y="5077245"/>
              <a:ext cx="162000" cy="288000"/>
            </a:xfrm>
            <a:prstGeom prst="rect">
              <a:avLst/>
            </a:prstGeom>
            <a:noFill/>
            <a:ln w="63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58" name="Rectangle 157">
              <a:extLst>
                <a:ext uri="{FF2B5EF4-FFF2-40B4-BE49-F238E27FC236}">
                  <a16:creationId xmlns:a16="http://schemas.microsoft.com/office/drawing/2014/main" id="{5D225E08-AD13-4B64-9F8B-4CFA6D0AE406}"/>
                </a:ext>
              </a:extLst>
            </p:cNvPr>
            <p:cNvSpPr/>
            <p:nvPr/>
          </p:nvSpPr>
          <p:spPr>
            <a:xfrm>
              <a:off x="6184267" y="2921903"/>
              <a:ext cx="288000" cy="468000"/>
            </a:xfrm>
            <a:prstGeom prst="rect">
              <a:avLst/>
            </a:prstGeom>
            <a:noFill/>
            <a:ln w="63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59" name="Rectangle 158">
              <a:extLst>
                <a:ext uri="{FF2B5EF4-FFF2-40B4-BE49-F238E27FC236}">
                  <a16:creationId xmlns:a16="http://schemas.microsoft.com/office/drawing/2014/main" id="{F06C4403-C781-4FF9-8E28-1C8FA7998697}"/>
                </a:ext>
              </a:extLst>
            </p:cNvPr>
            <p:cNvSpPr/>
            <p:nvPr/>
          </p:nvSpPr>
          <p:spPr>
            <a:xfrm>
              <a:off x="5696850" y="2921903"/>
              <a:ext cx="490656" cy="468000"/>
            </a:xfrm>
            <a:prstGeom prst="rect">
              <a:avLst/>
            </a:prstGeom>
            <a:noFill/>
            <a:ln w="63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7" name="ZoneTexte 6">
            <a:extLst>
              <a:ext uri="{FF2B5EF4-FFF2-40B4-BE49-F238E27FC236}">
                <a16:creationId xmlns:a16="http://schemas.microsoft.com/office/drawing/2014/main" id="{5C881B69-0672-4F2F-A2BB-DC72C0D768F9}"/>
              </a:ext>
            </a:extLst>
          </p:cNvPr>
          <p:cNvSpPr txBox="1"/>
          <p:nvPr/>
        </p:nvSpPr>
        <p:spPr>
          <a:xfrm>
            <a:off x="3774125" y="996980"/>
            <a:ext cx="6559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77 m</a:t>
            </a:r>
          </a:p>
        </p:txBody>
      </p:sp>
      <p:sp>
        <p:nvSpPr>
          <p:cNvPr id="723" name="ZoneTexte 722">
            <a:extLst>
              <a:ext uri="{FF2B5EF4-FFF2-40B4-BE49-F238E27FC236}">
                <a16:creationId xmlns:a16="http://schemas.microsoft.com/office/drawing/2014/main" id="{47D18337-AC8D-4F38-8022-CFED5847A60B}"/>
              </a:ext>
            </a:extLst>
          </p:cNvPr>
          <p:cNvSpPr txBox="1"/>
          <p:nvPr/>
        </p:nvSpPr>
        <p:spPr>
          <a:xfrm rot="16200000">
            <a:off x="854093" y="3693014"/>
            <a:ext cx="6559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65 m</a:t>
            </a:r>
          </a:p>
        </p:txBody>
      </p:sp>
      <p:sp>
        <p:nvSpPr>
          <p:cNvPr id="724" name="ZoneTexte 12">
            <a:extLst>
              <a:ext uri="{FF2B5EF4-FFF2-40B4-BE49-F238E27FC236}">
                <a16:creationId xmlns:a16="http://schemas.microsoft.com/office/drawing/2014/main" id="{5E461A84-BE83-436D-BCF6-B41F037C372F}"/>
              </a:ext>
            </a:extLst>
          </p:cNvPr>
          <p:cNvSpPr txBox="1"/>
          <p:nvPr/>
        </p:nvSpPr>
        <p:spPr>
          <a:xfrm>
            <a:off x="7064186" y="1094957"/>
            <a:ext cx="47146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>
                <a:sym typeface="Wingdings" panose="05000000000000000000" pitchFamily="2" charset="2"/>
              </a:rPr>
              <a:t>- Accelerator p</a:t>
            </a:r>
            <a:r>
              <a:rPr lang="en-US" sz="2000" baseline="30000" dirty="0">
                <a:sym typeface="Wingdings" panose="05000000000000000000" pitchFamily="2" charset="2"/>
              </a:rPr>
              <a:t>+</a:t>
            </a:r>
            <a:r>
              <a:rPr lang="en-US" sz="2000" dirty="0">
                <a:sym typeface="Wingdings" panose="05000000000000000000" pitchFamily="2" charset="2"/>
              </a:rPr>
              <a:t>, 80 mA, 25 MeV @ 8%DC</a:t>
            </a:r>
            <a:endParaRPr lang="en-US" sz="2000" dirty="0"/>
          </a:p>
        </p:txBody>
      </p:sp>
      <p:sp>
        <p:nvSpPr>
          <p:cNvPr id="725" name="ZoneTexte 12">
            <a:extLst>
              <a:ext uri="{FF2B5EF4-FFF2-40B4-BE49-F238E27FC236}">
                <a16:creationId xmlns:a16="http://schemas.microsoft.com/office/drawing/2014/main" id="{A6B77F18-F692-4EEA-9FA7-786C81A51222}"/>
              </a:ext>
            </a:extLst>
          </p:cNvPr>
          <p:cNvSpPr txBox="1"/>
          <p:nvPr/>
        </p:nvSpPr>
        <p:spPr>
          <a:xfrm>
            <a:off x="7258000" y="3084716"/>
            <a:ext cx="47146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>
                <a:sym typeface="Wingdings" panose="05000000000000000000" pitchFamily="2" charset="2"/>
              </a:rPr>
              <a:t>- 6 instruments HR (&lt;44 m)</a:t>
            </a:r>
            <a:endParaRPr lang="en-US" sz="2000"/>
          </a:p>
        </p:txBody>
      </p:sp>
      <p:sp>
        <p:nvSpPr>
          <p:cNvPr id="728" name="ZoneTexte 12">
            <a:extLst>
              <a:ext uri="{FF2B5EF4-FFF2-40B4-BE49-F238E27FC236}">
                <a16:creationId xmlns:a16="http://schemas.microsoft.com/office/drawing/2014/main" id="{42C43E76-BB9B-48A4-9D43-7913F0F15DB4}"/>
              </a:ext>
            </a:extLst>
          </p:cNvPr>
          <p:cNvSpPr txBox="1"/>
          <p:nvPr/>
        </p:nvSpPr>
        <p:spPr>
          <a:xfrm>
            <a:off x="7064186" y="2712493"/>
            <a:ext cx="47146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>
                <a:sym typeface="Wingdings" panose="05000000000000000000" pitchFamily="2" charset="2"/>
              </a:rPr>
              <a:t>- </a:t>
            </a:r>
            <a:r>
              <a:rPr lang="en-US" sz="2000" u="sng">
                <a:sym typeface="Wingdings" panose="05000000000000000000" pitchFamily="2" charset="2"/>
              </a:rPr>
              <a:t>Target 1</a:t>
            </a:r>
            <a:r>
              <a:rPr lang="en-US" sz="2000">
                <a:sym typeface="Wingdings" panose="05000000000000000000" pitchFamily="2" charset="2"/>
              </a:rPr>
              <a:t> : 0.4 ms@50 Hz (2% DC)</a:t>
            </a:r>
            <a:endParaRPr lang="en-US" sz="2000"/>
          </a:p>
        </p:txBody>
      </p:sp>
      <p:sp>
        <p:nvSpPr>
          <p:cNvPr id="729" name="ZoneTexte 12">
            <a:extLst>
              <a:ext uri="{FF2B5EF4-FFF2-40B4-BE49-F238E27FC236}">
                <a16:creationId xmlns:a16="http://schemas.microsoft.com/office/drawing/2014/main" id="{E4A08B6B-2EF6-420D-A1CE-D004941C1E09}"/>
              </a:ext>
            </a:extLst>
          </p:cNvPr>
          <p:cNvSpPr txBox="1"/>
          <p:nvPr/>
        </p:nvSpPr>
        <p:spPr>
          <a:xfrm>
            <a:off x="7064186" y="3674234"/>
            <a:ext cx="47146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>
                <a:sym typeface="Wingdings" panose="05000000000000000000" pitchFamily="2" charset="2"/>
              </a:rPr>
              <a:t>- </a:t>
            </a:r>
            <a:r>
              <a:rPr lang="en-US" sz="2000" u="sng">
                <a:sym typeface="Wingdings" panose="05000000000000000000" pitchFamily="2" charset="2"/>
              </a:rPr>
              <a:t>Target 2</a:t>
            </a:r>
            <a:r>
              <a:rPr lang="en-US" sz="2000">
                <a:sym typeface="Wingdings" panose="05000000000000000000" pitchFamily="2" charset="2"/>
              </a:rPr>
              <a:t> : 2.0 ms@20 Hz (4% DC)</a:t>
            </a:r>
            <a:endParaRPr lang="en-US" sz="2000"/>
          </a:p>
        </p:txBody>
      </p:sp>
      <p:sp>
        <p:nvSpPr>
          <p:cNvPr id="730" name="ZoneTexte 12">
            <a:extLst>
              <a:ext uri="{FF2B5EF4-FFF2-40B4-BE49-F238E27FC236}">
                <a16:creationId xmlns:a16="http://schemas.microsoft.com/office/drawing/2014/main" id="{91E66BBC-94AF-4651-8D85-FDDEF57C00C7}"/>
              </a:ext>
            </a:extLst>
          </p:cNvPr>
          <p:cNvSpPr txBox="1"/>
          <p:nvPr/>
        </p:nvSpPr>
        <p:spPr>
          <a:xfrm>
            <a:off x="7065262" y="1573573"/>
            <a:ext cx="471464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>
                <a:sym typeface="Wingdings" panose="05000000000000000000" pitchFamily="2" charset="2"/>
              </a:rPr>
              <a:t>- Neutron Peak Brilliance :</a:t>
            </a:r>
          </a:p>
          <a:p>
            <a:r>
              <a:rPr lang="en-US" sz="2000">
                <a:sym typeface="Wingdings" panose="05000000000000000000" pitchFamily="2" charset="2"/>
              </a:rPr>
              <a:t>~ 5 10</a:t>
            </a:r>
            <a:r>
              <a:rPr lang="en-US" sz="2000" baseline="30000">
                <a:sym typeface="Wingdings" panose="05000000000000000000" pitchFamily="2" charset="2"/>
              </a:rPr>
              <a:t>11</a:t>
            </a:r>
            <a:r>
              <a:rPr lang="en-US" sz="2000">
                <a:sym typeface="Wingdings" panose="05000000000000000000" pitchFamily="2" charset="2"/>
              </a:rPr>
              <a:t> /s/cm</a:t>
            </a:r>
            <a:r>
              <a:rPr lang="en-US" sz="2000" baseline="30000">
                <a:sym typeface="Wingdings" panose="05000000000000000000" pitchFamily="2" charset="2"/>
              </a:rPr>
              <a:t>2</a:t>
            </a:r>
            <a:r>
              <a:rPr lang="en-US" sz="2000">
                <a:sym typeface="Wingdings" panose="05000000000000000000" pitchFamily="2" charset="2"/>
              </a:rPr>
              <a:t>/sr/Å @ 1 Å et 2.5 Å</a:t>
            </a:r>
          </a:p>
          <a:p>
            <a:r>
              <a:rPr lang="en-US" sz="2000">
                <a:sym typeface="Wingdings" panose="05000000000000000000" pitchFamily="2" charset="2"/>
              </a:rPr>
              <a:t>~    10</a:t>
            </a:r>
            <a:r>
              <a:rPr lang="en-US" sz="2000" baseline="30000">
                <a:sym typeface="Wingdings" panose="05000000000000000000" pitchFamily="2" charset="2"/>
              </a:rPr>
              <a:t>11</a:t>
            </a:r>
            <a:r>
              <a:rPr lang="en-US" sz="2000">
                <a:sym typeface="Wingdings" panose="05000000000000000000" pitchFamily="2" charset="2"/>
              </a:rPr>
              <a:t> /s/cm</a:t>
            </a:r>
            <a:r>
              <a:rPr lang="en-US" sz="2000" baseline="30000">
                <a:sym typeface="Wingdings" panose="05000000000000000000" pitchFamily="2" charset="2"/>
              </a:rPr>
              <a:t>2</a:t>
            </a:r>
            <a:r>
              <a:rPr lang="en-US" sz="2000">
                <a:sym typeface="Wingdings" panose="05000000000000000000" pitchFamily="2" charset="2"/>
              </a:rPr>
              <a:t>/sr/Å @ 5 Å</a:t>
            </a:r>
            <a:endParaRPr lang="en-US" sz="2000"/>
          </a:p>
        </p:txBody>
      </p:sp>
      <p:sp>
        <p:nvSpPr>
          <p:cNvPr id="731" name="ZoneTexte 12">
            <a:extLst>
              <a:ext uri="{FF2B5EF4-FFF2-40B4-BE49-F238E27FC236}">
                <a16:creationId xmlns:a16="http://schemas.microsoft.com/office/drawing/2014/main" id="{0C5111B2-2F37-4FAC-9E42-F2A8EB6A2634}"/>
              </a:ext>
            </a:extLst>
          </p:cNvPr>
          <p:cNvSpPr txBox="1"/>
          <p:nvPr/>
        </p:nvSpPr>
        <p:spPr>
          <a:xfrm>
            <a:off x="7258000" y="4093706"/>
            <a:ext cx="47146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>
                <a:sym typeface="Wingdings" panose="05000000000000000000" pitchFamily="2" charset="2"/>
              </a:rPr>
              <a:t>- 6 instruments HF (&lt;33 m)</a:t>
            </a:r>
            <a:endParaRPr lang="en-US" sz="2000"/>
          </a:p>
        </p:txBody>
      </p:sp>
      <p:sp>
        <p:nvSpPr>
          <p:cNvPr id="732" name="ZoneTexte 12">
            <a:extLst>
              <a:ext uri="{FF2B5EF4-FFF2-40B4-BE49-F238E27FC236}">
                <a16:creationId xmlns:a16="http://schemas.microsoft.com/office/drawing/2014/main" id="{F7B3175C-CDA2-40AB-B7C1-0151E3520FB5}"/>
              </a:ext>
            </a:extLst>
          </p:cNvPr>
          <p:cNvSpPr txBox="1"/>
          <p:nvPr/>
        </p:nvSpPr>
        <p:spPr>
          <a:xfrm>
            <a:off x="7064186" y="4728511"/>
            <a:ext cx="47146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>
                <a:sym typeface="Wingdings" panose="05000000000000000000" pitchFamily="2" charset="2"/>
              </a:rPr>
              <a:t>- </a:t>
            </a:r>
            <a:r>
              <a:rPr lang="en-US" sz="2000" u="sng">
                <a:sym typeface="Wingdings" panose="05000000000000000000" pitchFamily="2" charset="2"/>
              </a:rPr>
              <a:t>Staff buildings</a:t>
            </a:r>
            <a:r>
              <a:rPr lang="en-US" sz="2000">
                <a:sym typeface="Wingdings" panose="05000000000000000000" pitchFamily="2" charset="2"/>
              </a:rPr>
              <a:t> :</a:t>
            </a:r>
            <a:endParaRPr lang="en-US" sz="2000"/>
          </a:p>
        </p:txBody>
      </p:sp>
      <p:sp>
        <p:nvSpPr>
          <p:cNvPr id="733" name="ZoneTexte 12">
            <a:extLst>
              <a:ext uri="{FF2B5EF4-FFF2-40B4-BE49-F238E27FC236}">
                <a16:creationId xmlns:a16="http://schemas.microsoft.com/office/drawing/2014/main" id="{E61BEB9D-85B4-40A2-9B4A-77527A1C9179}"/>
              </a:ext>
            </a:extLst>
          </p:cNvPr>
          <p:cNvSpPr txBox="1"/>
          <p:nvPr/>
        </p:nvSpPr>
        <p:spPr>
          <a:xfrm>
            <a:off x="7258000" y="5100902"/>
            <a:ext cx="47146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>
                <a:sym typeface="Wingdings" panose="05000000000000000000" pitchFamily="2" charset="2"/>
              </a:rPr>
              <a:t>- Technical area (~1000 m</a:t>
            </a:r>
            <a:r>
              <a:rPr lang="en-US" sz="2000" baseline="30000">
                <a:sym typeface="Wingdings" panose="05000000000000000000" pitchFamily="2" charset="2"/>
              </a:rPr>
              <a:t>2</a:t>
            </a:r>
            <a:r>
              <a:rPr lang="en-US" sz="2000">
                <a:sym typeface="Wingdings" panose="05000000000000000000" pitchFamily="2" charset="2"/>
              </a:rPr>
              <a:t>)</a:t>
            </a:r>
            <a:endParaRPr lang="en-US" sz="2000"/>
          </a:p>
        </p:txBody>
      </p:sp>
      <p:sp>
        <p:nvSpPr>
          <p:cNvPr id="734" name="ZoneTexte 12">
            <a:extLst>
              <a:ext uri="{FF2B5EF4-FFF2-40B4-BE49-F238E27FC236}">
                <a16:creationId xmlns:a16="http://schemas.microsoft.com/office/drawing/2014/main" id="{4DDBE2A6-FC99-4501-AA42-03B90B7DE9CD}"/>
              </a:ext>
            </a:extLst>
          </p:cNvPr>
          <p:cNvSpPr txBox="1"/>
          <p:nvPr/>
        </p:nvSpPr>
        <p:spPr>
          <a:xfrm>
            <a:off x="7258000" y="5501012"/>
            <a:ext cx="47146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>
                <a:sym typeface="Wingdings" panose="05000000000000000000" pitchFamily="2" charset="2"/>
              </a:rPr>
              <a:t>- Office area (~1500 m</a:t>
            </a:r>
            <a:r>
              <a:rPr lang="en-US" sz="2000" baseline="30000">
                <a:sym typeface="Wingdings" panose="05000000000000000000" pitchFamily="2" charset="2"/>
              </a:rPr>
              <a:t>2</a:t>
            </a:r>
            <a:r>
              <a:rPr lang="en-US" sz="2000">
                <a:sym typeface="Wingdings" panose="05000000000000000000" pitchFamily="2" charset="2"/>
              </a:rPr>
              <a:t>)</a:t>
            </a:r>
            <a:endParaRPr lang="en-US" sz="2000"/>
          </a:p>
        </p:txBody>
      </p:sp>
      <p:sp>
        <p:nvSpPr>
          <p:cNvPr id="726" name="Titre 1">
            <a:extLst>
              <a:ext uri="{FF2B5EF4-FFF2-40B4-BE49-F238E27FC236}">
                <a16:creationId xmlns:a16="http://schemas.microsoft.com/office/drawing/2014/main" id="{6560AE3C-EF7D-4E9A-B82F-1A3B70C84E98}"/>
              </a:ext>
            </a:extLst>
          </p:cNvPr>
          <p:cNvSpPr txBox="1">
            <a:spLocks/>
          </p:cNvSpPr>
          <p:nvPr/>
        </p:nvSpPr>
        <p:spPr>
          <a:xfrm>
            <a:off x="222390" y="6493363"/>
            <a:ext cx="10801300" cy="342900"/>
          </a:xfrm>
          <a:prstGeom prst="rect">
            <a:avLst/>
          </a:prstGeom>
        </p:spPr>
        <p:txBody>
          <a:bodyPr anchor="b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>
                <a:solidFill>
                  <a:srgbClr val="1B345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26/11/2025 – MLZ/LLB workshop – ICONE TDR results</a:t>
            </a:r>
          </a:p>
        </p:txBody>
      </p:sp>
    </p:spTree>
    <p:extLst>
      <p:ext uri="{BB962C8B-B14F-4D97-AF65-F5344CB8AC3E}">
        <p14:creationId xmlns:p14="http://schemas.microsoft.com/office/powerpoint/2010/main" val="6840464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7B33C42-48A2-9B38-77BB-B97F36274E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52513" y="0"/>
            <a:ext cx="10515600" cy="1281113"/>
          </a:xfrm>
        </p:spPr>
        <p:txBody>
          <a:bodyPr/>
          <a:lstStyle/>
          <a:p>
            <a:r>
              <a:rPr lang="fr-FR" dirty="0">
                <a:solidFill>
                  <a:srgbClr val="006EB7"/>
                </a:solidFill>
              </a:rPr>
              <a:t>Phase 1 (</a:t>
            </a:r>
            <a:r>
              <a:rPr lang="fr-FR" dirty="0">
                <a:solidFill>
                  <a:srgbClr val="006EB7"/>
                </a:solidFill>
                <a:sym typeface="Wingdings" panose="05000000000000000000" pitchFamily="2" charset="2"/>
              </a:rPr>
              <a:t> 2034)</a:t>
            </a:r>
            <a:endParaRPr lang="fr-FR" dirty="0">
              <a:solidFill>
                <a:srgbClr val="006EB7"/>
              </a:solidFill>
            </a:endParaRPr>
          </a:p>
        </p:txBody>
      </p:sp>
      <p:cxnSp>
        <p:nvCxnSpPr>
          <p:cNvPr id="5" name="Connecteur droit 4">
            <a:extLst>
              <a:ext uri="{FF2B5EF4-FFF2-40B4-BE49-F238E27FC236}">
                <a16:creationId xmlns:a16="http://schemas.microsoft.com/office/drawing/2014/main" id="{ED36696F-B35C-BA11-87F4-609B2CAA50B3}"/>
              </a:ext>
            </a:extLst>
          </p:cNvPr>
          <p:cNvCxnSpPr>
            <a:cxnSpLocks/>
          </p:cNvCxnSpPr>
          <p:nvPr/>
        </p:nvCxnSpPr>
        <p:spPr>
          <a:xfrm>
            <a:off x="1142779" y="933547"/>
            <a:ext cx="3866704" cy="0"/>
          </a:xfrm>
          <a:prstGeom prst="line">
            <a:avLst/>
          </a:prstGeom>
          <a:ln w="76200">
            <a:solidFill>
              <a:srgbClr val="FBBA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7" name="Espace réservé du numéro de diapositive 3">
            <a:extLst>
              <a:ext uri="{FF2B5EF4-FFF2-40B4-BE49-F238E27FC236}">
                <a16:creationId xmlns:a16="http://schemas.microsoft.com/office/drawing/2014/main" id="{A1B7A467-3914-DC08-A099-90F98B108E16}"/>
              </a:ext>
            </a:extLst>
          </p:cNvPr>
          <p:cNvSpPr>
            <a:spLocks noGrp="1"/>
          </p:cNvSpPr>
          <p:nvPr/>
        </p:nvSpPr>
        <p:spPr>
          <a:xfrm>
            <a:off x="8705451" y="64928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6002787-6920-9346-BB17-CDA83B09E74F}" type="slidenum">
              <a:rPr lang="fr-FR" sz="1100" smtClean="0">
                <a:latin typeface="Arial" panose="020B0604020202020204" pitchFamily="34" charset="0"/>
                <a:cs typeface="Arial" panose="020B0604020202020204" pitchFamily="34" charset="0"/>
              </a:rPr>
              <a:pPr/>
              <a:t>5</a:t>
            </a:fld>
            <a:endParaRPr lang="fr-FR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726" name="Groupe 725">
            <a:extLst>
              <a:ext uri="{FF2B5EF4-FFF2-40B4-BE49-F238E27FC236}">
                <a16:creationId xmlns:a16="http://schemas.microsoft.com/office/drawing/2014/main" id="{D8A9F009-E5EA-4F62-BF85-1EC59913D6E2}"/>
              </a:ext>
            </a:extLst>
          </p:cNvPr>
          <p:cNvGrpSpPr/>
          <p:nvPr/>
        </p:nvGrpSpPr>
        <p:grpSpPr>
          <a:xfrm>
            <a:off x="278869" y="1281113"/>
            <a:ext cx="5016932" cy="5109527"/>
            <a:chOff x="1483563" y="1281113"/>
            <a:chExt cx="5016932" cy="5109527"/>
          </a:xfrm>
        </p:grpSpPr>
        <p:grpSp>
          <p:nvGrpSpPr>
            <p:cNvPr id="727" name="Groupe 726">
              <a:extLst>
                <a:ext uri="{FF2B5EF4-FFF2-40B4-BE49-F238E27FC236}">
                  <a16:creationId xmlns:a16="http://schemas.microsoft.com/office/drawing/2014/main" id="{DB6AB9FF-928C-4CCF-9C18-B8FA357D1436}"/>
                </a:ext>
              </a:extLst>
            </p:cNvPr>
            <p:cNvGrpSpPr>
              <a:grpSpLocks noChangeAspect="1"/>
            </p:cNvGrpSpPr>
            <p:nvPr/>
          </p:nvGrpSpPr>
          <p:grpSpPr>
            <a:xfrm rot="16200000">
              <a:off x="4571197" y="3820375"/>
              <a:ext cx="2846996" cy="995969"/>
              <a:chOff x="851173" y="2409170"/>
              <a:chExt cx="7116331" cy="2489521"/>
            </a:xfrm>
          </p:grpSpPr>
          <p:sp>
            <p:nvSpPr>
              <p:cNvPr id="957" name="Rectangle 956">
                <a:extLst>
                  <a:ext uri="{FF2B5EF4-FFF2-40B4-BE49-F238E27FC236}">
                    <a16:creationId xmlns:a16="http://schemas.microsoft.com/office/drawing/2014/main" id="{21E3AF35-EED1-4AE7-829F-D82B30953EE8}"/>
                  </a:ext>
                </a:extLst>
              </p:cNvPr>
              <p:cNvSpPr/>
              <p:nvPr/>
            </p:nvSpPr>
            <p:spPr>
              <a:xfrm rot="5400000">
                <a:off x="4009808" y="-746006"/>
                <a:ext cx="71698" cy="6388967"/>
              </a:xfrm>
              <a:prstGeom prst="rect">
                <a:avLst/>
              </a:prstGeom>
              <a:ln w="31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00"/>
              </a:p>
            </p:txBody>
          </p:sp>
          <p:sp>
            <p:nvSpPr>
              <p:cNvPr id="958" name="Rectangle 957">
                <a:extLst>
                  <a:ext uri="{FF2B5EF4-FFF2-40B4-BE49-F238E27FC236}">
                    <a16:creationId xmlns:a16="http://schemas.microsoft.com/office/drawing/2014/main" id="{9676B834-F829-413A-B328-55F418774892}"/>
                  </a:ext>
                </a:extLst>
              </p:cNvPr>
              <p:cNvSpPr/>
              <p:nvPr/>
            </p:nvSpPr>
            <p:spPr>
              <a:xfrm rot="5400000">
                <a:off x="3300087" y="235786"/>
                <a:ext cx="2340000" cy="6840000"/>
              </a:xfrm>
              <a:prstGeom prst="rect">
                <a:avLst/>
              </a:prstGeom>
              <a:solidFill>
                <a:schemeClr val="bg1"/>
              </a:solidFill>
              <a:ln w="3175"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00"/>
              </a:p>
            </p:txBody>
          </p:sp>
          <p:sp>
            <p:nvSpPr>
              <p:cNvPr id="959" name="Rectangle 958">
                <a:extLst>
                  <a:ext uri="{FF2B5EF4-FFF2-40B4-BE49-F238E27FC236}">
                    <a16:creationId xmlns:a16="http://schemas.microsoft.com/office/drawing/2014/main" id="{8B4A7FA7-02A3-4A44-9238-D3A564231B4E}"/>
                  </a:ext>
                </a:extLst>
              </p:cNvPr>
              <p:cNvSpPr/>
              <p:nvPr/>
            </p:nvSpPr>
            <p:spPr>
              <a:xfrm rot="5400000">
                <a:off x="4443338" y="1442842"/>
                <a:ext cx="71699" cy="6840000"/>
              </a:xfrm>
              <a:prstGeom prst="rect">
                <a:avLst/>
              </a:prstGeom>
              <a:ln w="31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00"/>
              </a:p>
            </p:txBody>
          </p:sp>
          <p:sp>
            <p:nvSpPr>
              <p:cNvPr id="960" name="Rectangle 959">
                <a:extLst>
                  <a:ext uri="{FF2B5EF4-FFF2-40B4-BE49-F238E27FC236}">
                    <a16:creationId xmlns:a16="http://schemas.microsoft.com/office/drawing/2014/main" id="{C3B02D76-AEB3-47C9-8804-996C2911AE3C}"/>
                  </a:ext>
                </a:extLst>
              </p:cNvPr>
              <p:cNvSpPr/>
              <p:nvPr/>
            </p:nvSpPr>
            <p:spPr>
              <a:xfrm rot="5400000">
                <a:off x="6941548" y="3865500"/>
                <a:ext cx="1979676" cy="72236"/>
              </a:xfrm>
              <a:prstGeom prst="rect">
                <a:avLst/>
              </a:prstGeom>
              <a:ln w="31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00"/>
              </a:p>
            </p:txBody>
          </p:sp>
          <p:sp>
            <p:nvSpPr>
              <p:cNvPr id="961" name="Rectangle 960">
                <a:extLst>
                  <a:ext uri="{FF2B5EF4-FFF2-40B4-BE49-F238E27FC236}">
                    <a16:creationId xmlns:a16="http://schemas.microsoft.com/office/drawing/2014/main" id="{6D9A0491-A421-4F8C-9CE2-2B5404573165}"/>
                  </a:ext>
                </a:extLst>
              </p:cNvPr>
              <p:cNvSpPr/>
              <p:nvPr/>
            </p:nvSpPr>
            <p:spPr>
              <a:xfrm rot="5400000">
                <a:off x="-230238" y="3616113"/>
                <a:ext cx="2484000" cy="72235"/>
              </a:xfrm>
              <a:prstGeom prst="rect">
                <a:avLst/>
              </a:prstGeom>
              <a:ln w="31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00"/>
              </a:p>
            </p:txBody>
          </p:sp>
          <p:sp>
            <p:nvSpPr>
              <p:cNvPr id="962" name="Rectangle 961">
                <a:extLst>
                  <a:ext uri="{FF2B5EF4-FFF2-40B4-BE49-F238E27FC236}">
                    <a16:creationId xmlns:a16="http://schemas.microsoft.com/office/drawing/2014/main" id="{8985C7EA-6399-4AFB-8238-BD18AA3F4E23}"/>
                  </a:ext>
                </a:extLst>
              </p:cNvPr>
              <p:cNvSpPr/>
              <p:nvPr/>
            </p:nvSpPr>
            <p:spPr>
              <a:xfrm>
                <a:off x="1060314" y="2490280"/>
                <a:ext cx="450000" cy="2340000"/>
              </a:xfrm>
              <a:prstGeom prst="rect">
                <a:avLst/>
              </a:prstGeom>
              <a:noFill/>
              <a:ln w="12700"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00"/>
              </a:p>
            </p:txBody>
          </p:sp>
          <p:sp>
            <p:nvSpPr>
              <p:cNvPr id="963" name="ZoneTexte 962">
                <a:extLst>
                  <a:ext uri="{FF2B5EF4-FFF2-40B4-BE49-F238E27FC236}">
                    <a16:creationId xmlns:a16="http://schemas.microsoft.com/office/drawing/2014/main" id="{230678E5-2098-4313-92AE-67A6F829C849}"/>
                  </a:ext>
                </a:extLst>
              </p:cNvPr>
              <p:cNvSpPr txBox="1"/>
              <p:nvPr/>
            </p:nvSpPr>
            <p:spPr>
              <a:xfrm>
                <a:off x="5875023" y="2478725"/>
                <a:ext cx="1062617" cy="46159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600" dirty="0">
                    <a:solidFill>
                      <a:schemeClr val="accent1"/>
                    </a:solidFill>
                  </a:rPr>
                  <a:t>Zone 1</a:t>
                </a:r>
              </a:p>
            </p:txBody>
          </p:sp>
          <p:sp>
            <p:nvSpPr>
              <p:cNvPr id="964" name="ZoneTexte 963">
                <a:extLst>
                  <a:ext uri="{FF2B5EF4-FFF2-40B4-BE49-F238E27FC236}">
                    <a16:creationId xmlns:a16="http://schemas.microsoft.com/office/drawing/2014/main" id="{6945C081-AFA1-40FB-B1D8-44C922A8E4BA}"/>
                  </a:ext>
                </a:extLst>
              </p:cNvPr>
              <p:cNvSpPr txBox="1"/>
              <p:nvPr/>
            </p:nvSpPr>
            <p:spPr>
              <a:xfrm rot="5400000">
                <a:off x="673276" y="3756577"/>
                <a:ext cx="1062617" cy="46159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600" dirty="0">
                    <a:solidFill>
                      <a:schemeClr val="accent1"/>
                    </a:solidFill>
                  </a:rPr>
                  <a:t>Zone 2</a:t>
                </a:r>
              </a:p>
            </p:txBody>
          </p:sp>
          <p:sp>
            <p:nvSpPr>
              <p:cNvPr id="965" name="ZoneTexte 964">
                <a:extLst>
                  <a:ext uri="{FF2B5EF4-FFF2-40B4-BE49-F238E27FC236}">
                    <a16:creationId xmlns:a16="http://schemas.microsoft.com/office/drawing/2014/main" id="{EB1F1394-97FE-4318-A920-F520CFBBB925}"/>
                  </a:ext>
                </a:extLst>
              </p:cNvPr>
              <p:cNvSpPr txBox="1"/>
              <p:nvPr/>
            </p:nvSpPr>
            <p:spPr>
              <a:xfrm rot="5400000">
                <a:off x="6304175" y="3661126"/>
                <a:ext cx="1062617" cy="46159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600" dirty="0">
                    <a:solidFill>
                      <a:schemeClr val="accent1"/>
                    </a:solidFill>
                  </a:rPr>
                  <a:t>Zone 3</a:t>
                </a:r>
              </a:p>
            </p:txBody>
          </p:sp>
          <p:sp>
            <p:nvSpPr>
              <p:cNvPr id="966" name="Rectangle 965">
                <a:extLst>
                  <a:ext uri="{FF2B5EF4-FFF2-40B4-BE49-F238E27FC236}">
                    <a16:creationId xmlns:a16="http://schemas.microsoft.com/office/drawing/2014/main" id="{1669AC94-D477-497A-892F-4DB51375EC66}"/>
                  </a:ext>
                </a:extLst>
              </p:cNvPr>
              <p:cNvSpPr/>
              <p:nvPr/>
            </p:nvSpPr>
            <p:spPr>
              <a:xfrm>
                <a:off x="6733546" y="2490280"/>
                <a:ext cx="1170000" cy="2340000"/>
              </a:xfrm>
              <a:prstGeom prst="rect">
                <a:avLst/>
              </a:prstGeom>
              <a:noFill/>
              <a:ln w="12700"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00"/>
              </a:p>
            </p:txBody>
          </p:sp>
          <p:sp>
            <p:nvSpPr>
              <p:cNvPr id="967" name="Rectangle 966">
                <a:extLst>
                  <a:ext uri="{FF2B5EF4-FFF2-40B4-BE49-F238E27FC236}">
                    <a16:creationId xmlns:a16="http://schemas.microsoft.com/office/drawing/2014/main" id="{CA7FFC00-C2D1-4CB7-A3D3-12BC3C900BA3}"/>
                  </a:ext>
                </a:extLst>
              </p:cNvPr>
              <p:cNvSpPr/>
              <p:nvPr/>
            </p:nvSpPr>
            <p:spPr>
              <a:xfrm>
                <a:off x="1517312" y="2565772"/>
                <a:ext cx="5220000" cy="2196000"/>
              </a:xfrm>
              <a:prstGeom prst="rect">
                <a:avLst/>
              </a:prstGeom>
              <a:noFill/>
              <a:ln w="12700"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00"/>
              </a:p>
            </p:txBody>
          </p:sp>
          <p:grpSp>
            <p:nvGrpSpPr>
              <p:cNvPr id="968" name="Groupe 967">
                <a:extLst>
                  <a:ext uri="{FF2B5EF4-FFF2-40B4-BE49-F238E27FC236}">
                    <a16:creationId xmlns:a16="http://schemas.microsoft.com/office/drawing/2014/main" id="{4985D116-09C7-46D0-8338-71B32A2EC880}"/>
                  </a:ext>
                </a:extLst>
              </p:cNvPr>
              <p:cNvGrpSpPr/>
              <p:nvPr/>
            </p:nvGrpSpPr>
            <p:grpSpPr>
              <a:xfrm>
                <a:off x="1515461" y="2662655"/>
                <a:ext cx="359550" cy="468593"/>
                <a:chOff x="7487636" y="3357980"/>
                <a:chExt cx="359550" cy="468593"/>
              </a:xfrm>
            </p:grpSpPr>
            <p:sp>
              <p:nvSpPr>
                <p:cNvPr id="1187" name="Rectangle 1186">
                  <a:extLst>
                    <a:ext uri="{FF2B5EF4-FFF2-40B4-BE49-F238E27FC236}">
                      <a16:creationId xmlns:a16="http://schemas.microsoft.com/office/drawing/2014/main" id="{9D9524BE-F225-463A-A006-8AF3B942848C}"/>
                    </a:ext>
                  </a:extLst>
                </p:cNvPr>
                <p:cNvSpPr/>
                <p:nvPr/>
              </p:nvSpPr>
              <p:spPr>
                <a:xfrm rot="5400000">
                  <a:off x="7684951" y="3520556"/>
                  <a:ext cx="180000" cy="144470"/>
                </a:xfrm>
                <a:prstGeom prst="rect">
                  <a:avLst/>
                </a:prstGeom>
                <a:solidFill>
                  <a:schemeClr val="accent2">
                    <a:lumMod val="50000"/>
                  </a:schemeClr>
                </a:solidFill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400"/>
                </a:p>
              </p:txBody>
            </p:sp>
            <p:sp>
              <p:nvSpPr>
                <p:cNvPr id="1188" name="Rectangle 1187">
                  <a:extLst>
                    <a:ext uri="{FF2B5EF4-FFF2-40B4-BE49-F238E27FC236}">
                      <a16:creationId xmlns:a16="http://schemas.microsoft.com/office/drawing/2014/main" id="{A6808DA9-34CA-4CF7-985D-48B435878B65}"/>
                    </a:ext>
                  </a:extLst>
                </p:cNvPr>
                <p:cNvSpPr/>
                <p:nvPr/>
              </p:nvSpPr>
              <p:spPr>
                <a:xfrm rot="5400000">
                  <a:off x="7703186" y="3357980"/>
                  <a:ext cx="144000" cy="144000"/>
                </a:xfrm>
                <a:prstGeom prst="rect">
                  <a:avLst/>
                </a:prstGeom>
                <a:solidFill>
                  <a:schemeClr val="accent2">
                    <a:lumMod val="75000"/>
                  </a:schemeClr>
                </a:solidFill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400"/>
                </a:p>
              </p:txBody>
            </p:sp>
            <p:sp>
              <p:nvSpPr>
                <p:cNvPr id="1189" name="Rectangle 1188">
                  <a:extLst>
                    <a:ext uri="{FF2B5EF4-FFF2-40B4-BE49-F238E27FC236}">
                      <a16:creationId xmlns:a16="http://schemas.microsoft.com/office/drawing/2014/main" id="{F19304AF-714F-487D-B797-1B114BC4EBC6}"/>
                    </a:ext>
                  </a:extLst>
                </p:cNvPr>
                <p:cNvSpPr/>
                <p:nvPr/>
              </p:nvSpPr>
              <p:spPr>
                <a:xfrm rot="5400000">
                  <a:off x="7703186" y="3681831"/>
                  <a:ext cx="144000" cy="144000"/>
                </a:xfrm>
                <a:prstGeom prst="rect">
                  <a:avLst/>
                </a:prstGeom>
                <a:solidFill>
                  <a:schemeClr val="accent2">
                    <a:lumMod val="75000"/>
                  </a:schemeClr>
                </a:solidFill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400"/>
                </a:p>
              </p:txBody>
            </p:sp>
            <p:sp>
              <p:nvSpPr>
                <p:cNvPr id="1190" name="Rectangle 1189">
                  <a:extLst>
                    <a:ext uri="{FF2B5EF4-FFF2-40B4-BE49-F238E27FC236}">
                      <a16:creationId xmlns:a16="http://schemas.microsoft.com/office/drawing/2014/main" id="{A087229F-CD9B-481D-8ABF-9403F6243B6A}"/>
                    </a:ext>
                  </a:extLst>
                </p:cNvPr>
                <p:cNvSpPr/>
                <p:nvPr/>
              </p:nvSpPr>
              <p:spPr>
                <a:xfrm rot="5400000">
                  <a:off x="7361636" y="3484573"/>
                  <a:ext cx="468000" cy="216000"/>
                </a:xfrm>
                <a:prstGeom prst="rect">
                  <a:avLst/>
                </a:prstGeom>
                <a:no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000"/>
                </a:p>
              </p:txBody>
            </p:sp>
          </p:grpSp>
          <p:grpSp>
            <p:nvGrpSpPr>
              <p:cNvPr id="969" name="Groupe 968">
                <a:extLst>
                  <a:ext uri="{FF2B5EF4-FFF2-40B4-BE49-F238E27FC236}">
                    <a16:creationId xmlns:a16="http://schemas.microsoft.com/office/drawing/2014/main" id="{41D9AD25-6D6F-4A3D-B642-F7479264BDF0}"/>
                  </a:ext>
                </a:extLst>
              </p:cNvPr>
              <p:cNvGrpSpPr/>
              <p:nvPr/>
            </p:nvGrpSpPr>
            <p:grpSpPr>
              <a:xfrm>
                <a:off x="1515461" y="3132555"/>
                <a:ext cx="359550" cy="468593"/>
                <a:chOff x="7487636" y="3357980"/>
                <a:chExt cx="359550" cy="468593"/>
              </a:xfrm>
            </p:grpSpPr>
            <p:sp>
              <p:nvSpPr>
                <p:cNvPr id="1183" name="Rectangle 1182">
                  <a:extLst>
                    <a:ext uri="{FF2B5EF4-FFF2-40B4-BE49-F238E27FC236}">
                      <a16:creationId xmlns:a16="http://schemas.microsoft.com/office/drawing/2014/main" id="{C41C60B3-D75E-471F-B73E-752878885807}"/>
                    </a:ext>
                  </a:extLst>
                </p:cNvPr>
                <p:cNvSpPr/>
                <p:nvPr/>
              </p:nvSpPr>
              <p:spPr>
                <a:xfrm rot="5400000">
                  <a:off x="7684951" y="3520556"/>
                  <a:ext cx="180000" cy="144470"/>
                </a:xfrm>
                <a:prstGeom prst="rect">
                  <a:avLst/>
                </a:prstGeom>
                <a:solidFill>
                  <a:schemeClr val="accent2">
                    <a:lumMod val="50000"/>
                  </a:schemeClr>
                </a:solidFill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400"/>
                </a:p>
              </p:txBody>
            </p:sp>
            <p:sp>
              <p:nvSpPr>
                <p:cNvPr id="1184" name="Rectangle 1183">
                  <a:extLst>
                    <a:ext uri="{FF2B5EF4-FFF2-40B4-BE49-F238E27FC236}">
                      <a16:creationId xmlns:a16="http://schemas.microsoft.com/office/drawing/2014/main" id="{5C437F91-6359-4F4E-A27B-76337BBC5210}"/>
                    </a:ext>
                  </a:extLst>
                </p:cNvPr>
                <p:cNvSpPr/>
                <p:nvPr/>
              </p:nvSpPr>
              <p:spPr>
                <a:xfrm rot="5400000">
                  <a:off x="7703186" y="3357980"/>
                  <a:ext cx="144000" cy="144000"/>
                </a:xfrm>
                <a:prstGeom prst="rect">
                  <a:avLst/>
                </a:prstGeom>
                <a:solidFill>
                  <a:schemeClr val="accent2">
                    <a:lumMod val="75000"/>
                  </a:schemeClr>
                </a:solidFill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400"/>
                </a:p>
              </p:txBody>
            </p:sp>
            <p:sp>
              <p:nvSpPr>
                <p:cNvPr id="1185" name="Rectangle 1184">
                  <a:extLst>
                    <a:ext uri="{FF2B5EF4-FFF2-40B4-BE49-F238E27FC236}">
                      <a16:creationId xmlns:a16="http://schemas.microsoft.com/office/drawing/2014/main" id="{28943E6F-A76B-42A3-BC3A-11B9B03C5B66}"/>
                    </a:ext>
                  </a:extLst>
                </p:cNvPr>
                <p:cNvSpPr/>
                <p:nvPr/>
              </p:nvSpPr>
              <p:spPr>
                <a:xfrm rot="5400000">
                  <a:off x="7703186" y="3681831"/>
                  <a:ext cx="144000" cy="144000"/>
                </a:xfrm>
                <a:prstGeom prst="rect">
                  <a:avLst/>
                </a:prstGeom>
                <a:solidFill>
                  <a:schemeClr val="accent2">
                    <a:lumMod val="75000"/>
                  </a:schemeClr>
                </a:solidFill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400"/>
                </a:p>
              </p:txBody>
            </p:sp>
            <p:sp>
              <p:nvSpPr>
                <p:cNvPr id="1186" name="Rectangle 1185">
                  <a:extLst>
                    <a:ext uri="{FF2B5EF4-FFF2-40B4-BE49-F238E27FC236}">
                      <a16:creationId xmlns:a16="http://schemas.microsoft.com/office/drawing/2014/main" id="{B27E1701-CBB7-45D9-A466-E4848A130FE4}"/>
                    </a:ext>
                  </a:extLst>
                </p:cNvPr>
                <p:cNvSpPr/>
                <p:nvPr/>
              </p:nvSpPr>
              <p:spPr>
                <a:xfrm rot="5400000">
                  <a:off x="7361636" y="3484573"/>
                  <a:ext cx="468000" cy="216000"/>
                </a:xfrm>
                <a:prstGeom prst="rect">
                  <a:avLst/>
                </a:prstGeom>
                <a:no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000"/>
                </a:p>
              </p:txBody>
            </p:sp>
          </p:grpSp>
          <p:grpSp>
            <p:nvGrpSpPr>
              <p:cNvPr id="970" name="Groupe 969">
                <a:extLst>
                  <a:ext uri="{FF2B5EF4-FFF2-40B4-BE49-F238E27FC236}">
                    <a16:creationId xmlns:a16="http://schemas.microsoft.com/office/drawing/2014/main" id="{ABEA9BFB-8B6F-4F2A-AF8B-6EFF558EB7D1}"/>
                  </a:ext>
                </a:extLst>
              </p:cNvPr>
              <p:cNvGrpSpPr/>
              <p:nvPr/>
            </p:nvGrpSpPr>
            <p:grpSpPr>
              <a:xfrm>
                <a:off x="1515461" y="3602455"/>
                <a:ext cx="359550" cy="468593"/>
                <a:chOff x="7487636" y="3357980"/>
                <a:chExt cx="359550" cy="468593"/>
              </a:xfrm>
            </p:grpSpPr>
            <p:sp>
              <p:nvSpPr>
                <p:cNvPr id="1179" name="Rectangle 1178">
                  <a:extLst>
                    <a:ext uri="{FF2B5EF4-FFF2-40B4-BE49-F238E27FC236}">
                      <a16:creationId xmlns:a16="http://schemas.microsoft.com/office/drawing/2014/main" id="{79DB3127-3BE7-49CB-BBC5-1A024E2F8A33}"/>
                    </a:ext>
                  </a:extLst>
                </p:cNvPr>
                <p:cNvSpPr/>
                <p:nvPr/>
              </p:nvSpPr>
              <p:spPr>
                <a:xfrm rot="5400000">
                  <a:off x="7684951" y="3520556"/>
                  <a:ext cx="180000" cy="144470"/>
                </a:xfrm>
                <a:prstGeom prst="rect">
                  <a:avLst/>
                </a:prstGeom>
                <a:solidFill>
                  <a:schemeClr val="accent2">
                    <a:lumMod val="50000"/>
                  </a:schemeClr>
                </a:solidFill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400"/>
                </a:p>
              </p:txBody>
            </p:sp>
            <p:sp>
              <p:nvSpPr>
                <p:cNvPr id="1180" name="Rectangle 1179">
                  <a:extLst>
                    <a:ext uri="{FF2B5EF4-FFF2-40B4-BE49-F238E27FC236}">
                      <a16:creationId xmlns:a16="http://schemas.microsoft.com/office/drawing/2014/main" id="{182F06FC-F429-4775-86C8-AB27C65101A3}"/>
                    </a:ext>
                  </a:extLst>
                </p:cNvPr>
                <p:cNvSpPr/>
                <p:nvPr/>
              </p:nvSpPr>
              <p:spPr>
                <a:xfrm rot="5400000">
                  <a:off x="7703186" y="3357980"/>
                  <a:ext cx="144000" cy="144000"/>
                </a:xfrm>
                <a:prstGeom prst="rect">
                  <a:avLst/>
                </a:prstGeom>
                <a:solidFill>
                  <a:schemeClr val="accent2">
                    <a:lumMod val="75000"/>
                  </a:schemeClr>
                </a:solidFill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400"/>
                </a:p>
              </p:txBody>
            </p:sp>
            <p:sp>
              <p:nvSpPr>
                <p:cNvPr id="1181" name="Rectangle 1180">
                  <a:extLst>
                    <a:ext uri="{FF2B5EF4-FFF2-40B4-BE49-F238E27FC236}">
                      <a16:creationId xmlns:a16="http://schemas.microsoft.com/office/drawing/2014/main" id="{1E816572-80A6-4F9D-BA44-E95A6C041B74}"/>
                    </a:ext>
                  </a:extLst>
                </p:cNvPr>
                <p:cNvSpPr/>
                <p:nvPr/>
              </p:nvSpPr>
              <p:spPr>
                <a:xfrm rot="5400000">
                  <a:off x="7703186" y="3681831"/>
                  <a:ext cx="144000" cy="144000"/>
                </a:xfrm>
                <a:prstGeom prst="rect">
                  <a:avLst/>
                </a:prstGeom>
                <a:solidFill>
                  <a:schemeClr val="accent2">
                    <a:lumMod val="75000"/>
                  </a:schemeClr>
                </a:solidFill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400"/>
                </a:p>
              </p:txBody>
            </p:sp>
            <p:sp>
              <p:nvSpPr>
                <p:cNvPr id="1182" name="Rectangle 1181">
                  <a:extLst>
                    <a:ext uri="{FF2B5EF4-FFF2-40B4-BE49-F238E27FC236}">
                      <a16:creationId xmlns:a16="http://schemas.microsoft.com/office/drawing/2014/main" id="{E11C4CF2-E4C7-48C8-A95B-1B582BB614F2}"/>
                    </a:ext>
                  </a:extLst>
                </p:cNvPr>
                <p:cNvSpPr/>
                <p:nvPr/>
              </p:nvSpPr>
              <p:spPr>
                <a:xfrm rot="5400000">
                  <a:off x="7361636" y="3484573"/>
                  <a:ext cx="468000" cy="216000"/>
                </a:xfrm>
                <a:prstGeom prst="rect">
                  <a:avLst/>
                </a:prstGeom>
                <a:no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000"/>
                </a:p>
              </p:txBody>
            </p:sp>
          </p:grpSp>
          <p:grpSp>
            <p:nvGrpSpPr>
              <p:cNvPr id="971" name="Groupe 970">
                <a:extLst>
                  <a:ext uri="{FF2B5EF4-FFF2-40B4-BE49-F238E27FC236}">
                    <a16:creationId xmlns:a16="http://schemas.microsoft.com/office/drawing/2014/main" id="{6DD6C970-39B3-4A1D-B7CE-6F7D59464397}"/>
                  </a:ext>
                </a:extLst>
              </p:cNvPr>
              <p:cNvGrpSpPr/>
              <p:nvPr/>
            </p:nvGrpSpPr>
            <p:grpSpPr>
              <a:xfrm>
                <a:off x="1877411" y="2662655"/>
                <a:ext cx="359550" cy="468593"/>
                <a:chOff x="7487636" y="3357980"/>
                <a:chExt cx="359550" cy="468593"/>
              </a:xfrm>
            </p:grpSpPr>
            <p:sp>
              <p:nvSpPr>
                <p:cNvPr id="1175" name="Rectangle 1174">
                  <a:extLst>
                    <a:ext uri="{FF2B5EF4-FFF2-40B4-BE49-F238E27FC236}">
                      <a16:creationId xmlns:a16="http://schemas.microsoft.com/office/drawing/2014/main" id="{003124A0-DBBE-4ACB-B34C-F53F3491C55E}"/>
                    </a:ext>
                  </a:extLst>
                </p:cNvPr>
                <p:cNvSpPr/>
                <p:nvPr/>
              </p:nvSpPr>
              <p:spPr>
                <a:xfrm rot="5400000">
                  <a:off x="7684951" y="3520556"/>
                  <a:ext cx="180000" cy="144470"/>
                </a:xfrm>
                <a:prstGeom prst="rect">
                  <a:avLst/>
                </a:prstGeom>
                <a:solidFill>
                  <a:schemeClr val="accent2">
                    <a:lumMod val="50000"/>
                  </a:schemeClr>
                </a:solidFill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400"/>
                </a:p>
              </p:txBody>
            </p:sp>
            <p:sp>
              <p:nvSpPr>
                <p:cNvPr id="1176" name="Rectangle 1175">
                  <a:extLst>
                    <a:ext uri="{FF2B5EF4-FFF2-40B4-BE49-F238E27FC236}">
                      <a16:creationId xmlns:a16="http://schemas.microsoft.com/office/drawing/2014/main" id="{BF6CBD40-D934-4E66-A923-9F1544226BFD}"/>
                    </a:ext>
                  </a:extLst>
                </p:cNvPr>
                <p:cNvSpPr/>
                <p:nvPr/>
              </p:nvSpPr>
              <p:spPr>
                <a:xfrm rot="5400000">
                  <a:off x="7703186" y="3357980"/>
                  <a:ext cx="144000" cy="144000"/>
                </a:xfrm>
                <a:prstGeom prst="rect">
                  <a:avLst/>
                </a:prstGeom>
                <a:solidFill>
                  <a:schemeClr val="accent2">
                    <a:lumMod val="75000"/>
                  </a:schemeClr>
                </a:solidFill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400"/>
                </a:p>
              </p:txBody>
            </p:sp>
            <p:sp>
              <p:nvSpPr>
                <p:cNvPr id="1177" name="Rectangle 1176">
                  <a:extLst>
                    <a:ext uri="{FF2B5EF4-FFF2-40B4-BE49-F238E27FC236}">
                      <a16:creationId xmlns:a16="http://schemas.microsoft.com/office/drawing/2014/main" id="{D989FA6F-FD78-4A91-9154-2229C739F680}"/>
                    </a:ext>
                  </a:extLst>
                </p:cNvPr>
                <p:cNvSpPr/>
                <p:nvPr/>
              </p:nvSpPr>
              <p:spPr>
                <a:xfrm rot="5400000">
                  <a:off x="7703186" y="3681831"/>
                  <a:ext cx="144000" cy="144000"/>
                </a:xfrm>
                <a:prstGeom prst="rect">
                  <a:avLst/>
                </a:prstGeom>
                <a:solidFill>
                  <a:schemeClr val="accent2">
                    <a:lumMod val="75000"/>
                  </a:schemeClr>
                </a:solidFill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400"/>
                </a:p>
              </p:txBody>
            </p:sp>
            <p:sp>
              <p:nvSpPr>
                <p:cNvPr id="1178" name="Rectangle 1177">
                  <a:extLst>
                    <a:ext uri="{FF2B5EF4-FFF2-40B4-BE49-F238E27FC236}">
                      <a16:creationId xmlns:a16="http://schemas.microsoft.com/office/drawing/2014/main" id="{C9A69CB7-5DB2-4799-9B9F-7A2A8989A8B8}"/>
                    </a:ext>
                  </a:extLst>
                </p:cNvPr>
                <p:cNvSpPr/>
                <p:nvPr/>
              </p:nvSpPr>
              <p:spPr>
                <a:xfrm rot="5400000">
                  <a:off x="7361636" y="3484573"/>
                  <a:ext cx="468000" cy="216000"/>
                </a:xfrm>
                <a:prstGeom prst="rect">
                  <a:avLst/>
                </a:prstGeom>
                <a:no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000"/>
                </a:p>
              </p:txBody>
            </p:sp>
          </p:grpSp>
          <p:grpSp>
            <p:nvGrpSpPr>
              <p:cNvPr id="972" name="Groupe 971">
                <a:extLst>
                  <a:ext uri="{FF2B5EF4-FFF2-40B4-BE49-F238E27FC236}">
                    <a16:creationId xmlns:a16="http://schemas.microsoft.com/office/drawing/2014/main" id="{90141391-B105-4274-80B7-A76541A802D3}"/>
                  </a:ext>
                </a:extLst>
              </p:cNvPr>
              <p:cNvGrpSpPr/>
              <p:nvPr/>
            </p:nvGrpSpPr>
            <p:grpSpPr>
              <a:xfrm>
                <a:off x="1877411" y="3132555"/>
                <a:ext cx="359550" cy="468593"/>
                <a:chOff x="7487636" y="3357980"/>
                <a:chExt cx="359550" cy="468593"/>
              </a:xfrm>
            </p:grpSpPr>
            <p:sp>
              <p:nvSpPr>
                <p:cNvPr id="1171" name="Rectangle 1170">
                  <a:extLst>
                    <a:ext uri="{FF2B5EF4-FFF2-40B4-BE49-F238E27FC236}">
                      <a16:creationId xmlns:a16="http://schemas.microsoft.com/office/drawing/2014/main" id="{C4DEEAA7-CFB3-452C-B832-9D67058F296D}"/>
                    </a:ext>
                  </a:extLst>
                </p:cNvPr>
                <p:cNvSpPr/>
                <p:nvPr/>
              </p:nvSpPr>
              <p:spPr>
                <a:xfrm rot="5400000">
                  <a:off x="7684951" y="3520556"/>
                  <a:ext cx="180000" cy="144470"/>
                </a:xfrm>
                <a:prstGeom prst="rect">
                  <a:avLst/>
                </a:prstGeom>
                <a:solidFill>
                  <a:schemeClr val="accent2">
                    <a:lumMod val="50000"/>
                  </a:schemeClr>
                </a:solidFill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400"/>
                </a:p>
              </p:txBody>
            </p:sp>
            <p:sp>
              <p:nvSpPr>
                <p:cNvPr id="1172" name="Rectangle 1171">
                  <a:extLst>
                    <a:ext uri="{FF2B5EF4-FFF2-40B4-BE49-F238E27FC236}">
                      <a16:creationId xmlns:a16="http://schemas.microsoft.com/office/drawing/2014/main" id="{5591A48B-B0F4-4407-92E6-DE3A9BA9CD81}"/>
                    </a:ext>
                  </a:extLst>
                </p:cNvPr>
                <p:cNvSpPr/>
                <p:nvPr/>
              </p:nvSpPr>
              <p:spPr>
                <a:xfrm rot="5400000">
                  <a:off x="7703186" y="3357980"/>
                  <a:ext cx="144000" cy="144000"/>
                </a:xfrm>
                <a:prstGeom prst="rect">
                  <a:avLst/>
                </a:prstGeom>
                <a:solidFill>
                  <a:schemeClr val="accent2">
                    <a:lumMod val="75000"/>
                  </a:schemeClr>
                </a:solidFill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400"/>
                </a:p>
              </p:txBody>
            </p:sp>
            <p:sp>
              <p:nvSpPr>
                <p:cNvPr id="1173" name="Rectangle 1172">
                  <a:extLst>
                    <a:ext uri="{FF2B5EF4-FFF2-40B4-BE49-F238E27FC236}">
                      <a16:creationId xmlns:a16="http://schemas.microsoft.com/office/drawing/2014/main" id="{33B98C15-9271-4162-9AEA-092666077027}"/>
                    </a:ext>
                  </a:extLst>
                </p:cNvPr>
                <p:cNvSpPr/>
                <p:nvPr/>
              </p:nvSpPr>
              <p:spPr>
                <a:xfrm rot="5400000">
                  <a:off x="7703186" y="3681831"/>
                  <a:ext cx="144000" cy="144000"/>
                </a:xfrm>
                <a:prstGeom prst="rect">
                  <a:avLst/>
                </a:prstGeom>
                <a:solidFill>
                  <a:schemeClr val="accent2">
                    <a:lumMod val="75000"/>
                  </a:schemeClr>
                </a:solidFill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400"/>
                </a:p>
              </p:txBody>
            </p:sp>
            <p:sp>
              <p:nvSpPr>
                <p:cNvPr id="1174" name="Rectangle 1173">
                  <a:extLst>
                    <a:ext uri="{FF2B5EF4-FFF2-40B4-BE49-F238E27FC236}">
                      <a16:creationId xmlns:a16="http://schemas.microsoft.com/office/drawing/2014/main" id="{62C655AA-585E-4C90-A5D3-DCC614D1BAAE}"/>
                    </a:ext>
                  </a:extLst>
                </p:cNvPr>
                <p:cNvSpPr/>
                <p:nvPr/>
              </p:nvSpPr>
              <p:spPr>
                <a:xfrm rot="5400000">
                  <a:off x="7361636" y="3484573"/>
                  <a:ext cx="468000" cy="216000"/>
                </a:xfrm>
                <a:prstGeom prst="rect">
                  <a:avLst/>
                </a:prstGeom>
                <a:no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000"/>
                </a:p>
              </p:txBody>
            </p:sp>
          </p:grpSp>
          <p:grpSp>
            <p:nvGrpSpPr>
              <p:cNvPr id="973" name="Groupe 972">
                <a:extLst>
                  <a:ext uri="{FF2B5EF4-FFF2-40B4-BE49-F238E27FC236}">
                    <a16:creationId xmlns:a16="http://schemas.microsoft.com/office/drawing/2014/main" id="{AC055F82-D4D5-46A1-AD45-A8C3F57982E0}"/>
                  </a:ext>
                </a:extLst>
              </p:cNvPr>
              <p:cNvGrpSpPr/>
              <p:nvPr/>
            </p:nvGrpSpPr>
            <p:grpSpPr>
              <a:xfrm>
                <a:off x="1877411" y="3602455"/>
                <a:ext cx="359550" cy="468593"/>
                <a:chOff x="7487636" y="3357980"/>
                <a:chExt cx="359550" cy="468593"/>
              </a:xfrm>
            </p:grpSpPr>
            <p:sp>
              <p:nvSpPr>
                <p:cNvPr id="1167" name="Rectangle 1166">
                  <a:extLst>
                    <a:ext uri="{FF2B5EF4-FFF2-40B4-BE49-F238E27FC236}">
                      <a16:creationId xmlns:a16="http://schemas.microsoft.com/office/drawing/2014/main" id="{25CF6EDE-8AB6-4A48-9DB4-AC23B387F256}"/>
                    </a:ext>
                  </a:extLst>
                </p:cNvPr>
                <p:cNvSpPr/>
                <p:nvPr/>
              </p:nvSpPr>
              <p:spPr>
                <a:xfrm rot="5400000">
                  <a:off x="7684951" y="3520556"/>
                  <a:ext cx="180000" cy="144470"/>
                </a:xfrm>
                <a:prstGeom prst="rect">
                  <a:avLst/>
                </a:prstGeom>
                <a:solidFill>
                  <a:schemeClr val="accent2">
                    <a:lumMod val="50000"/>
                  </a:schemeClr>
                </a:solidFill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400"/>
                </a:p>
              </p:txBody>
            </p:sp>
            <p:sp>
              <p:nvSpPr>
                <p:cNvPr id="1168" name="Rectangle 1167">
                  <a:extLst>
                    <a:ext uri="{FF2B5EF4-FFF2-40B4-BE49-F238E27FC236}">
                      <a16:creationId xmlns:a16="http://schemas.microsoft.com/office/drawing/2014/main" id="{FEAD85B7-8664-450E-8F90-5AE07E27DC83}"/>
                    </a:ext>
                  </a:extLst>
                </p:cNvPr>
                <p:cNvSpPr/>
                <p:nvPr/>
              </p:nvSpPr>
              <p:spPr>
                <a:xfrm rot="5400000">
                  <a:off x="7703186" y="3357980"/>
                  <a:ext cx="144000" cy="144000"/>
                </a:xfrm>
                <a:prstGeom prst="rect">
                  <a:avLst/>
                </a:prstGeom>
                <a:solidFill>
                  <a:schemeClr val="accent2">
                    <a:lumMod val="75000"/>
                  </a:schemeClr>
                </a:solidFill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400"/>
                </a:p>
              </p:txBody>
            </p:sp>
            <p:sp>
              <p:nvSpPr>
                <p:cNvPr id="1169" name="Rectangle 1168">
                  <a:extLst>
                    <a:ext uri="{FF2B5EF4-FFF2-40B4-BE49-F238E27FC236}">
                      <a16:creationId xmlns:a16="http://schemas.microsoft.com/office/drawing/2014/main" id="{07EE4B97-9AA4-4736-AEB2-A7D54DB7752A}"/>
                    </a:ext>
                  </a:extLst>
                </p:cNvPr>
                <p:cNvSpPr/>
                <p:nvPr/>
              </p:nvSpPr>
              <p:spPr>
                <a:xfrm rot="5400000">
                  <a:off x="7703186" y="3681831"/>
                  <a:ext cx="144000" cy="144000"/>
                </a:xfrm>
                <a:prstGeom prst="rect">
                  <a:avLst/>
                </a:prstGeom>
                <a:solidFill>
                  <a:schemeClr val="accent2">
                    <a:lumMod val="75000"/>
                  </a:schemeClr>
                </a:solidFill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400"/>
                </a:p>
              </p:txBody>
            </p:sp>
            <p:sp>
              <p:nvSpPr>
                <p:cNvPr id="1170" name="Rectangle 1169">
                  <a:extLst>
                    <a:ext uri="{FF2B5EF4-FFF2-40B4-BE49-F238E27FC236}">
                      <a16:creationId xmlns:a16="http://schemas.microsoft.com/office/drawing/2014/main" id="{5ED16BFE-9187-4F47-A261-9FF87928C029}"/>
                    </a:ext>
                  </a:extLst>
                </p:cNvPr>
                <p:cNvSpPr/>
                <p:nvPr/>
              </p:nvSpPr>
              <p:spPr>
                <a:xfrm rot="5400000">
                  <a:off x="7361636" y="3484573"/>
                  <a:ext cx="468000" cy="216000"/>
                </a:xfrm>
                <a:prstGeom prst="rect">
                  <a:avLst/>
                </a:prstGeom>
                <a:no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000"/>
                </a:p>
              </p:txBody>
            </p:sp>
          </p:grpSp>
          <p:grpSp>
            <p:nvGrpSpPr>
              <p:cNvPr id="974" name="Groupe 973">
                <a:extLst>
                  <a:ext uri="{FF2B5EF4-FFF2-40B4-BE49-F238E27FC236}">
                    <a16:creationId xmlns:a16="http://schemas.microsoft.com/office/drawing/2014/main" id="{2051401D-82FE-4327-A35B-24C53D891A40}"/>
                  </a:ext>
                </a:extLst>
              </p:cNvPr>
              <p:cNvGrpSpPr/>
              <p:nvPr/>
            </p:nvGrpSpPr>
            <p:grpSpPr>
              <a:xfrm>
                <a:off x="2234599" y="2662655"/>
                <a:ext cx="359550" cy="468593"/>
                <a:chOff x="7487636" y="3357980"/>
                <a:chExt cx="359550" cy="468593"/>
              </a:xfrm>
            </p:grpSpPr>
            <p:sp>
              <p:nvSpPr>
                <p:cNvPr id="1163" name="Rectangle 1162">
                  <a:extLst>
                    <a:ext uri="{FF2B5EF4-FFF2-40B4-BE49-F238E27FC236}">
                      <a16:creationId xmlns:a16="http://schemas.microsoft.com/office/drawing/2014/main" id="{8C73C1A3-9AE6-45CA-924F-1EA16E8B832F}"/>
                    </a:ext>
                  </a:extLst>
                </p:cNvPr>
                <p:cNvSpPr/>
                <p:nvPr/>
              </p:nvSpPr>
              <p:spPr>
                <a:xfrm rot="5400000">
                  <a:off x="7684951" y="3520556"/>
                  <a:ext cx="180000" cy="144470"/>
                </a:xfrm>
                <a:prstGeom prst="rect">
                  <a:avLst/>
                </a:prstGeom>
                <a:solidFill>
                  <a:schemeClr val="accent2">
                    <a:lumMod val="50000"/>
                  </a:schemeClr>
                </a:solidFill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400"/>
                </a:p>
              </p:txBody>
            </p:sp>
            <p:sp>
              <p:nvSpPr>
                <p:cNvPr id="1164" name="Rectangle 1163">
                  <a:extLst>
                    <a:ext uri="{FF2B5EF4-FFF2-40B4-BE49-F238E27FC236}">
                      <a16:creationId xmlns:a16="http://schemas.microsoft.com/office/drawing/2014/main" id="{AF571607-9F30-4B33-AA19-0E4AC66830FD}"/>
                    </a:ext>
                  </a:extLst>
                </p:cNvPr>
                <p:cNvSpPr/>
                <p:nvPr/>
              </p:nvSpPr>
              <p:spPr>
                <a:xfrm rot="5400000">
                  <a:off x="7703186" y="3357980"/>
                  <a:ext cx="144000" cy="144000"/>
                </a:xfrm>
                <a:prstGeom prst="rect">
                  <a:avLst/>
                </a:prstGeom>
                <a:solidFill>
                  <a:schemeClr val="accent2">
                    <a:lumMod val="75000"/>
                  </a:schemeClr>
                </a:solidFill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400"/>
                </a:p>
              </p:txBody>
            </p:sp>
            <p:sp>
              <p:nvSpPr>
                <p:cNvPr id="1165" name="Rectangle 1164">
                  <a:extLst>
                    <a:ext uri="{FF2B5EF4-FFF2-40B4-BE49-F238E27FC236}">
                      <a16:creationId xmlns:a16="http://schemas.microsoft.com/office/drawing/2014/main" id="{53474BC0-114B-4F5B-9842-D468A77D598E}"/>
                    </a:ext>
                  </a:extLst>
                </p:cNvPr>
                <p:cNvSpPr/>
                <p:nvPr/>
              </p:nvSpPr>
              <p:spPr>
                <a:xfrm rot="5400000">
                  <a:off x="7703186" y="3681831"/>
                  <a:ext cx="144000" cy="144000"/>
                </a:xfrm>
                <a:prstGeom prst="rect">
                  <a:avLst/>
                </a:prstGeom>
                <a:solidFill>
                  <a:schemeClr val="accent2">
                    <a:lumMod val="75000"/>
                  </a:schemeClr>
                </a:solidFill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400"/>
                </a:p>
              </p:txBody>
            </p:sp>
            <p:sp>
              <p:nvSpPr>
                <p:cNvPr id="1166" name="Rectangle 1165">
                  <a:extLst>
                    <a:ext uri="{FF2B5EF4-FFF2-40B4-BE49-F238E27FC236}">
                      <a16:creationId xmlns:a16="http://schemas.microsoft.com/office/drawing/2014/main" id="{DDFDA131-D515-48B2-9C13-23F8E4F5A31C}"/>
                    </a:ext>
                  </a:extLst>
                </p:cNvPr>
                <p:cNvSpPr/>
                <p:nvPr/>
              </p:nvSpPr>
              <p:spPr>
                <a:xfrm rot="5400000">
                  <a:off x="7361636" y="3484573"/>
                  <a:ext cx="468000" cy="216000"/>
                </a:xfrm>
                <a:prstGeom prst="rect">
                  <a:avLst/>
                </a:prstGeom>
                <a:no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000"/>
                </a:p>
              </p:txBody>
            </p:sp>
          </p:grpSp>
          <p:grpSp>
            <p:nvGrpSpPr>
              <p:cNvPr id="975" name="Groupe 974">
                <a:extLst>
                  <a:ext uri="{FF2B5EF4-FFF2-40B4-BE49-F238E27FC236}">
                    <a16:creationId xmlns:a16="http://schemas.microsoft.com/office/drawing/2014/main" id="{3E9C4092-C4B8-4B23-B39C-F7D90B3B4650}"/>
                  </a:ext>
                </a:extLst>
              </p:cNvPr>
              <p:cNvGrpSpPr/>
              <p:nvPr/>
            </p:nvGrpSpPr>
            <p:grpSpPr>
              <a:xfrm>
                <a:off x="2234599" y="3132555"/>
                <a:ext cx="359550" cy="468593"/>
                <a:chOff x="7487636" y="3357980"/>
                <a:chExt cx="359550" cy="468593"/>
              </a:xfrm>
            </p:grpSpPr>
            <p:sp>
              <p:nvSpPr>
                <p:cNvPr id="1159" name="Rectangle 1158">
                  <a:extLst>
                    <a:ext uri="{FF2B5EF4-FFF2-40B4-BE49-F238E27FC236}">
                      <a16:creationId xmlns:a16="http://schemas.microsoft.com/office/drawing/2014/main" id="{56F30D0D-F779-46C4-A752-39C2BA38A9B2}"/>
                    </a:ext>
                  </a:extLst>
                </p:cNvPr>
                <p:cNvSpPr/>
                <p:nvPr/>
              </p:nvSpPr>
              <p:spPr>
                <a:xfrm rot="5400000">
                  <a:off x="7684951" y="3520556"/>
                  <a:ext cx="180000" cy="144470"/>
                </a:xfrm>
                <a:prstGeom prst="rect">
                  <a:avLst/>
                </a:prstGeom>
                <a:solidFill>
                  <a:schemeClr val="accent2">
                    <a:lumMod val="50000"/>
                  </a:schemeClr>
                </a:solidFill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400"/>
                </a:p>
              </p:txBody>
            </p:sp>
            <p:sp>
              <p:nvSpPr>
                <p:cNvPr id="1160" name="Rectangle 1159">
                  <a:extLst>
                    <a:ext uri="{FF2B5EF4-FFF2-40B4-BE49-F238E27FC236}">
                      <a16:creationId xmlns:a16="http://schemas.microsoft.com/office/drawing/2014/main" id="{B62ED9D0-3DB2-499A-9D92-4C428E293B63}"/>
                    </a:ext>
                  </a:extLst>
                </p:cNvPr>
                <p:cNvSpPr/>
                <p:nvPr/>
              </p:nvSpPr>
              <p:spPr>
                <a:xfrm rot="5400000">
                  <a:off x="7703186" y="3357980"/>
                  <a:ext cx="144000" cy="144000"/>
                </a:xfrm>
                <a:prstGeom prst="rect">
                  <a:avLst/>
                </a:prstGeom>
                <a:solidFill>
                  <a:schemeClr val="accent2">
                    <a:lumMod val="75000"/>
                  </a:schemeClr>
                </a:solidFill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400"/>
                </a:p>
              </p:txBody>
            </p:sp>
            <p:sp>
              <p:nvSpPr>
                <p:cNvPr id="1161" name="Rectangle 1160">
                  <a:extLst>
                    <a:ext uri="{FF2B5EF4-FFF2-40B4-BE49-F238E27FC236}">
                      <a16:creationId xmlns:a16="http://schemas.microsoft.com/office/drawing/2014/main" id="{0039DBDE-4A97-46D6-AF8B-D1440B3F5FA4}"/>
                    </a:ext>
                  </a:extLst>
                </p:cNvPr>
                <p:cNvSpPr/>
                <p:nvPr/>
              </p:nvSpPr>
              <p:spPr>
                <a:xfrm rot="5400000">
                  <a:off x="7703186" y="3681831"/>
                  <a:ext cx="144000" cy="144000"/>
                </a:xfrm>
                <a:prstGeom prst="rect">
                  <a:avLst/>
                </a:prstGeom>
                <a:solidFill>
                  <a:schemeClr val="accent2">
                    <a:lumMod val="75000"/>
                  </a:schemeClr>
                </a:solidFill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400"/>
                </a:p>
              </p:txBody>
            </p:sp>
            <p:sp>
              <p:nvSpPr>
                <p:cNvPr id="1162" name="Rectangle 1161">
                  <a:extLst>
                    <a:ext uri="{FF2B5EF4-FFF2-40B4-BE49-F238E27FC236}">
                      <a16:creationId xmlns:a16="http://schemas.microsoft.com/office/drawing/2014/main" id="{7809624B-DAB3-4E38-A0F5-669735B44B67}"/>
                    </a:ext>
                  </a:extLst>
                </p:cNvPr>
                <p:cNvSpPr/>
                <p:nvPr/>
              </p:nvSpPr>
              <p:spPr>
                <a:xfrm rot="5400000">
                  <a:off x="7361636" y="3484573"/>
                  <a:ext cx="468000" cy="216000"/>
                </a:xfrm>
                <a:prstGeom prst="rect">
                  <a:avLst/>
                </a:prstGeom>
                <a:no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000"/>
                </a:p>
              </p:txBody>
            </p:sp>
          </p:grpSp>
          <p:grpSp>
            <p:nvGrpSpPr>
              <p:cNvPr id="976" name="Groupe 975">
                <a:extLst>
                  <a:ext uri="{FF2B5EF4-FFF2-40B4-BE49-F238E27FC236}">
                    <a16:creationId xmlns:a16="http://schemas.microsoft.com/office/drawing/2014/main" id="{F78AFC4D-A44F-45CD-9ABC-57ECA86398DF}"/>
                  </a:ext>
                </a:extLst>
              </p:cNvPr>
              <p:cNvGrpSpPr/>
              <p:nvPr/>
            </p:nvGrpSpPr>
            <p:grpSpPr>
              <a:xfrm>
                <a:off x="2234599" y="3602455"/>
                <a:ext cx="359550" cy="468593"/>
                <a:chOff x="7487636" y="3357980"/>
                <a:chExt cx="359550" cy="468593"/>
              </a:xfrm>
            </p:grpSpPr>
            <p:sp>
              <p:nvSpPr>
                <p:cNvPr id="1155" name="Rectangle 1154">
                  <a:extLst>
                    <a:ext uri="{FF2B5EF4-FFF2-40B4-BE49-F238E27FC236}">
                      <a16:creationId xmlns:a16="http://schemas.microsoft.com/office/drawing/2014/main" id="{179B9F4D-2142-4DE1-B4DA-2AA6FCF004F1}"/>
                    </a:ext>
                  </a:extLst>
                </p:cNvPr>
                <p:cNvSpPr/>
                <p:nvPr/>
              </p:nvSpPr>
              <p:spPr>
                <a:xfrm rot="5400000">
                  <a:off x="7684951" y="3520556"/>
                  <a:ext cx="180000" cy="144470"/>
                </a:xfrm>
                <a:prstGeom prst="rect">
                  <a:avLst/>
                </a:prstGeom>
                <a:solidFill>
                  <a:schemeClr val="accent2">
                    <a:lumMod val="50000"/>
                  </a:schemeClr>
                </a:solidFill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400"/>
                </a:p>
              </p:txBody>
            </p:sp>
            <p:sp>
              <p:nvSpPr>
                <p:cNvPr id="1156" name="Rectangle 1155">
                  <a:extLst>
                    <a:ext uri="{FF2B5EF4-FFF2-40B4-BE49-F238E27FC236}">
                      <a16:creationId xmlns:a16="http://schemas.microsoft.com/office/drawing/2014/main" id="{0E8BDC1E-7D30-4D1B-B3CD-8BD9A06539B6}"/>
                    </a:ext>
                  </a:extLst>
                </p:cNvPr>
                <p:cNvSpPr/>
                <p:nvPr/>
              </p:nvSpPr>
              <p:spPr>
                <a:xfrm rot="5400000">
                  <a:off x="7703186" y="3357980"/>
                  <a:ext cx="144000" cy="144000"/>
                </a:xfrm>
                <a:prstGeom prst="rect">
                  <a:avLst/>
                </a:prstGeom>
                <a:solidFill>
                  <a:schemeClr val="accent2">
                    <a:lumMod val="75000"/>
                  </a:schemeClr>
                </a:solidFill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400"/>
                </a:p>
              </p:txBody>
            </p:sp>
            <p:sp>
              <p:nvSpPr>
                <p:cNvPr id="1157" name="Rectangle 1156">
                  <a:extLst>
                    <a:ext uri="{FF2B5EF4-FFF2-40B4-BE49-F238E27FC236}">
                      <a16:creationId xmlns:a16="http://schemas.microsoft.com/office/drawing/2014/main" id="{B58B10B2-DF26-42D9-ADAC-0A363E4F607D}"/>
                    </a:ext>
                  </a:extLst>
                </p:cNvPr>
                <p:cNvSpPr/>
                <p:nvPr/>
              </p:nvSpPr>
              <p:spPr>
                <a:xfrm rot="5400000">
                  <a:off x="7703186" y="3681831"/>
                  <a:ext cx="144000" cy="144000"/>
                </a:xfrm>
                <a:prstGeom prst="rect">
                  <a:avLst/>
                </a:prstGeom>
                <a:solidFill>
                  <a:schemeClr val="accent2">
                    <a:lumMod val="75000"/>
                  </a:schemeClr>
                </a:solidFill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400"/>
                </a:p>
              </p:txBody>
            </p:sp>
            <p:sp>
              <p:nvSpPr>
                <p:cNvPr id="1158" name="Rectangle 1157">
                  <a:extLst>
                    <a:ext uri="{FF2B5EF4-FFF2-40B4-BE49-F238E27FC236}">
                      <a16:creationId xmlns:a16="http://schemas.microsoft.com/office/drawing/2014/main" id="{F4F63E1F-9E24-4239-87A8-7FCEB5BA5E4A}"/>
                    </a:ext>
                  </a:extLst>
                </p:cNvPr>
                <p:cNvSpPr/>
                <p:nvPr/>
              </p:nvSpPr>
              <p:spPr>
                <a:xfrm rot="5400000">
                  <a:off x="7361636" y="3484573"/>
                  <a:ext cx="468000" cy="216000"/>
                </a:xfrm>
                <a:prstGeom prst="rect">
                  <a:avLst/>
                </a:prstGeom>
                <a:no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000"/>
                </a:p>
              </p:txBody>
            </p:sp>
          </p:grpSp>
          <p:grpSp>
            <p:nvGrpSpPr>
              <p:cNvPr id="977" name="Groupe 976">
                <a:extLst>
                  <a:ext uri="{FF2B5EF4-FFF2-40B4-BE49-F238E27FC236}">
                    <a16:creationId xmlns:a16="http://schemas.microsoft.com/office/drawing/2014/main" id="{FFDD3BFC-9383-4BF6-ACA0-998093BFFD52}"/>
                  </a:ext>
                </a:extLst>
              </p:cNvPr>
              <p:cNvGrpSpPr/>
              <p:nvPr/>
            </p:nvGrpSpPr>
            <p:grpSpPr>
              <a:xfrm>
                <a:off x="2596549" y="2662655"/>
                <a:ext cx="359550" cy="468593"/>
                <a:chOff x="7487636" y="3357980"/>
                <a:chExt cx="359550" cy="468593"/>
              </a:xfrm>
            </p:grpSpPr>
            <p:sp>
              <p:nvSpPr>
                <p:cNvPr id="1151" name="Rectangle 1150">
                  <a:extLst>
                    <a:ext uri="{FF2B5EF4-FFF2-40B4-BE49-F238E27FC236}">
                      <a16:creationId xmlns:a16="http://schemas.microsoft.com/office/drawing/2014/main" id="{9E9289A2-77EC-40D9-A588-E4633E291073}"/>
                    </a:ext>
                  </a:extLst>
                </p:cNvPr>
                <p:cNvSpPr/>
                <p:nvPr/>
              </p:nvSpPr>
              <p:spPr>
                <a:xfrm rot="5400000">
                  <a:off x="7684951" y="3520556"/>
                  <a:ext cx="180000" cy="144470"/>
                </a:xfrm>
                <a:prstGeom prst="rect">
                  <a:avLst/>
                </a:prstGeom>
                <a:solidFill>
                  <a:schemeClr val="accent2">
                    <a:lumMod val="50000"/>
                  </a:schemeClr>
                </a:solidFill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400"/>
                </a:p>
              </p:txBody>
            </p:sp>
            <p:sp>
              <p:nvSpPr>
                <p:cNvPr id="1152" name="Rectangle 1151">
                  <a:extLst>
                    <a:ext uri="{FF2B5EF4-FFF2-40B4-BE49-F238E27FC236}">
                      <a16:creationId xmlns:a16="http://schemas.microsoft.com/office/drawing/2014/main" id="{A0D63C9E-2AF9-4BE9-BD7D-EECAE141E1F8}"/>
                    </a:ext>
                  </a:extLst>
                </p:cNvPr>
                <p:cNvSpPr/>
                <p:nvPr/>
              </p:nvSpPr>
              <p:spPr>
                <a:xfrm rot="5400000">
                  <a:off x="7703186" y="3357980"/>
                  <a:ext cx="144000" cy="144000"/>
                </a:xfrm>
                <a:prstGeom prst="rect">
                  <a:avLst/>
                </a:prstGeom>
                <a:solidFill>
                  <a:schemeClr val="accent2">
                    <a:lumMod val="75000"/>
                  </a:schemeClr>
                </a:solidFill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400"/>
                </a:p>
              </p:txBody>
            </p:sp>
            <p:sp>
              <p:nvSpPr>
                <p:cNvPr id="1153" name="Rectangle 1152">
                  <a:extLst>
                    <a:ext uri="{FF2B5EF4-FFF2-40B4-BE49-F238E27FC236}">
                      <a16:creationId xmlns:a16="http://schemas.microsoft.com/office/drawing/2014/main" id="{3A742A18-F2A3-4D5A-BAE8-C18EF40CF00B}"/>
                    </a:ext>
                  </a:extLst>
                </p:cNvPr>
                <p:cNvSpPr/>
                <p:nvPr/>
              </p:nvSpPr>
              <p:spPr>
                <a:xfrm rot="5400000">
                  <a:off x="7703186" y="3681831"/>
                  <a:ext cx="144000" cy="144000"/>
                </a:xfrm>
                <a:prstGeom prst="rect">
                  <a:avLst/>
                </a:prstGeom>
                <a:solidFill>
                  <a:schemeClr val="accent2">
                    <a:lumMod val="75000"/>
                  </a:schemeClr>
                </a:solidFill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400"/>
                </a:p>
              </p:txBody>
            </p:sp>
            <p:sp>
              <p:nvSpPr>
                <p:cNvPr id="1154" name="Rectangle 1153">
                  <a:extLst>
                    <a:ext uri="{FF2B5EF4-FFF2-40B4-BE49-F238E27FC236}">
                      <a16:creationId xmlns:a16="http://schemas.microsoft.com/office/drawing/2014/main" id="{E88C9555-D6DF-4873-BC25-F01EBF5CD8C3}"/>
                    </a:ext>
                  </a:extLst>
                </p:cNvPr>
                <p:cNvSpPr/>
                <p:nvPr/>
              </p:nvSpPr>
              <p:spPr>
                <a:xfrm rot="5400000">
                  <a:off x="7361636" y="3484573"/>
                  <a:ext cx="468000" cy="216000"/>
                </a:xfrm>
                <a:prstGeom prst="rect">
                  <a:avLst/>
                </a:prstGeom>
                <a:no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000"/>
                </a:p>
              </p:txBody>
            </p:sp>
          </p:grpSp>
          <p:grpSp>
            <p:nvGrpSpPr>
              <p:cNvPr id="978" name="Groupe 977">
                <a:extLst>
                  <a:ext uri="{FF2B5EF4-FFF2-40B4-BE49-F238E27FC236}">
                    <a16:creationId xmlns:a16="http://schemas.microsoft.com/office/drawing/2014/main" id="{CF00C689-6D65-4F98-9A90-49EE9C93A5B6}"/>
                  </a:ext>
                </a:extLst>
              </p:cNvPr>
              <p:cNvGrpSpPr/>
              <p:nvPr/>
            </p:nvGrpSpPr>
            <p:grpSpPr>
              <a:xfrm>
                <a:off x="2596549" y="3132555"/>
                <a:ext cx="359550" cy="468593"/>
                <a:chOff x="7487636" y="3357980"/>
                <a:chExt cx="359550" cy="468593"/>
              </a:xfrm>
            </p:grpSpPr>
            <p:sp>
              <p:nvSpPr>
                <p:cNvPr id="1147" name="Rectangle 1146">
                  <a:extLst>
                    <a:ext uri="{FF2B5EF4-FFF2-40B4-BE49-F238E27FC236}">
                      <a16:creationId xmlns:a16="http://schemas.microsoft.com/office/drawing/2014/main" id="{ADA5E83D-2C0C-43C8-B329-104467B812A9}"/>
                    </a:ext>
                  </a:extLst>
                </p:cNvPr>
                <p:cNvSpPr/>
                <p:nvPr/>
              </p:nvSpPr>
              <p:spPr>
                <a:xfrm rot="5400000">
                  <a:off x="7684951" y="3520556"/>
                  <a:ext cx="180000" cy="144470"/>
                </a:xfrm>
                <a:prstGeom prst="rect">
                  <a:avLst/>
                </a:prstGeom>
                <a:solidFill>
                  <a:schemeClr val="accent2">
                    <a:lumMod val="50000"/>
                  </a:schemeClr>
                </a:solidFill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400"/>
                </a:p>
              </p:txBody>
            </p:sp>
            <p:sp>
              <p:nvSpPr>
                <p:cNvPr id="1148" name="Rectangle 1147">
                  <a:extLst>
                    <a:ext uri="{FF2B5EF4-FFF2-40B4-BE49-F238E27FC236}">
                      <a16:creationId xmlns:a16="http://schemas.microsoft.com/office/drawing/2014/main" id="{BD83B028-4864-4502-A808-D138178B6AC1}"/>
                    </a:ext>
                  </a:extLst>
                </p:cNvPr>
                <p:cNvSpPr/>
                <p:nvPr/>
              </p:nvSpPr>
              <p:spPr>
                <a:xfrm rot="5400000">
                  <a:off x="7703186" y="3357980"/>
                  <a:ext cx="144000" cy="144000"/>
                </a:xfrm>
                <a:prstGeom prst="rect">
                  <a:avLst/>
                </a:prstGeom>
                <a:solidFill>
                  <a:schemeClr val="accent2">
                    <a:lumMod val="75000"/>
                  </a:schemeClr>
                </a:solidFill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400"/>
                </a:p>
              </p:txBody>
            </p:sp>
            <p:sp>
              <p:nvSpPr>
                <p:cNvPr id="1149" name="Rectangle 1148">
                  <a:extLst>
                    <a:ext uri="{FF2B5EF4-FFF2-40B4-BE49-F238E27FC236}">
                      <a16:creationId xmlns:a16="http://schemas.microsoft.com/office/drawing/2014/main" id="{E68ABE5B-90D5-47B9-B5B4-25567B931A85}"/>
                    </a:ext>
                  </a:extLst>
                </p:cNvPr>
                <p:cNvSpPr/>
                <p:nvPr/>
              </p:nvSpPr>
              <p:spPr>
                <a:xfrm rot="5400000">
                  <a:off x="7703186" y="3681831"/>
                  <a:ext cx="144000" cy="144000"/>
                </a:xfrm>
                <a:prstGeom prst="rect">
                  <a:avLst/>
                </a:prstGeom>
                <a:solidFill>
                  <a:schemeClr val="accent2">
                    <a:lumMod val="75000"/>
                  </a:schemeClr>
                </a:solidFill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400"/>
                </a:p>
              </p:txBody>
            </p:sp>
            <p:sp>
              <p:nvSpPr>
                <p:cNvPr id="1150" name="Rectangle 1149">
                  <a:extLst>
                    <a:ext uri="{FF2B5EF4-FFF2-40B4-BE49-F238E27FC236}">
                      <a16:creationId xmlns:a16="http://schemas.microsoft.com/office/drawing/2014/main" id="{6D219806-E6AE-4AD2-9E9C-369A481E1C80}"/>
                    </a:ext>
                  </a:extLst>
                </p:cNvPr>
                <p:cNvSpPr/>
                <p:nvPr/>
              </p:nvSpPr>
              <p:spPr>
                <a:xfrm rot="5400000">
                  <a:off x="7361636" y="3484573"/>
                  <a:ext cx="468000" cy="216000"/>
                </a:xfrm>
                <a:prstGeom prst="rect">
                  <a:avLst/>
                </a:prstGeom>
                <a:no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000"/>
                </a:p>
              </p:txBody>
            </p:sp>
          </p:grpSp>
          <p:grpSp>
            <p:nvGrpSpPr>
              <p:cNvPr id="979" name="Groupe 978">
                <a:extLst>
                  <a:ext uri="{FF2B5EF4-FFF2-40B4-BE49-F238E27FC236}">
                    <a16:creationId xmlns:a16="http://schemas.microsoft.com/office/drawing/2014/main" id="{9189DAD8-A553-4653-BA6F-1AD2E9D750FF}"/>
                  </a:ext>
                </a:extLst>
              </p:cNvPr>
              <p:cNvGrpSpPr/>
              <p:nvPr/>
            </p:nvGrpSpPr>
            <p:grpSpPr>
              <a:xfrm>
                <a:off x="2596549" y="3602455"/>
                <a:ext cx="359550" cy="468593"/>
                <a:chOff x="7487636" y="3357980"/>
                <a:chExt cx="359550" cy="468593"/>
              </a:xfrm>
            </p:grpSpPr>
            <p:sp>
              <p:nvSpPr>
                <p:cNvPr id="1143" name="Rectangle 1142">
                  <a:extLst>
                    <a:ext uri="{FF2B5EF4-FFF2-40B4-BE49-F238E27FC236}">
                      <a16:creationId xmlns:a16="http://schemas.microsoft.com/office/drawing/2014/main" id="{622D72A9-684A-455C-B122-733ABA71657C}"/>
                    </a:ext>
                  </a:extLst>
                </p:cNvPr>
                <p:cNvSpPr/>
                <p:nvPr/>
              </p:nvSpPr>
              <p:spPr>
                <a:xfrm rot="5400000">
                  <a:off x="7684951" y="3520556"/>
                  <a:ext cx="180000" cy="144470"/>
                </a:xfrm>
                <a:prstGeom prst="rect">
                  <a:avLst/>
                </a:prstGeom>
                <a:solidFill>
                  <a:schemeClr val="accent2">
                    <a:lumMod val="50000"/>
                  </a:schemeClr>
                </a:solidFill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400"/>
                </a:p>
              </p:txBody>
            </p:sp>
            <p:sp>
              <p:nvSpPr>
                <p:cNvPr id="1144" name="Rectangle 1143">
                  <a:extLst>
                    <a:ext uri="{FF2B5EF4-FFF2-40B4-BE49-F238E27FC236}">
                      <a16:creationId xmlns:a16="http://schemas.microsoft.com/office/drawing/2014/main" id="{A723046B-58FF-4A54-9567-132C04304EAB}"/>
                    </a:ext>
                  </a:extLst>
                </p:cNvPr>
                <p:cNvSpPr/>
                <p:nvPr/>
              </p:nvSpPr>
              <p:spPr>
                <a:xfrm rot="5400000">
                  <a:off x="7703186" y="3357980"/>
                  <a:ext cx="144000" cy="144000"/>
                </a:xfrm>
                <a:prstGeom prst="rect">
                  <a:avLst/>
                </a:prstGeom>
                <a:solidFill>
                  <a:schemeClr val="accent2">
                    <a:lumMod val="75000"/>
                  </a:schemeClr>
                </a:solidFill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400"/>
                </a:p>
              </p:txBody>
            </p:sp>
            <p:sp>
              <p:nvSpPr>
                <p:cNvPr id="1145" name="Rectangle 1144">
                  <a:extLst>
                    <a:ext uri="{FF2B5EF4-FFF2-40B4-BE49-F238E27FC236}">
                      <a16:creationId xmlns:a16="http://schemas.microsoft.com/office/drawing/2014/main" id="{FBD27375-526C-4DCD-BB1F-3D3254E8B637}"/>
                    </a:ext>
                  </a:extLst>
                </p:cNvPr>
                <p:cNvSpPr/>
                <p:nvPr/>
              </p:nvSpPr>
              <p:spPr>
                <a:xfrm rot="5400000">
                  <a:off x="7703186" y="3681831"/>
                  <a:ext cx="144000" cy="144000"/>
                </a:xfrm>
                <a:prstGeom prst="rect">
                  <a:avLst/>
                </a:prstGeom>
                <a:solidFill>
                  <a:schemeClr val="accent2">
                    <a:lumMod val="75000"/>
                  </a:schemeClr>
                </a:solidFill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400"/>
                </a:p>
              </p:txBody>
            </p:sp>
            <p:sp>
              <p:nvSpPr>
                <p:cNvPr id="1146" name="Rectangle 1145">
                  <a:extLst>
                    <a:ext uri="{FF2B5EF4-FFF2-40B4-BE49-F238E27FC236}">
                      <a16:creationId xmlns:a16="http://schemas.microsoft.com/office/drawing/2014/main" id="{4B66CEB0-BCE9-4B47-801E-606D312BC932}"/>
                    </a:ext>
                  </a:extLst>
                </p:cNvPr>
                <p:cNvSpPr/>
                <p:nvPr/>
              </p:nvSpPr>
              <p:spPr>
                <a:xfrm rot="5400000">
                  <a:off x="7361636" y="3484573"/>
                  <a:ext cx="468000" cy="216000"/>
                </a:xfrm>
                <a:prstGeom prst="rect">
                  <a:avLst/>
                </a:prstGeom>
                <a:no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000"/>
                </a:p>
              </p:txBody>
            </p:sp>
          </p:grpSp>
          <p:grpSp>
            <p:nvGrpSpPr>
              <p:cNvPr id="980" name="Groupe 979">
                <a:extLst>
                  <a:ext uri="{FF2B5EF4-FFF2-40B4-BE49-F238E27FC236}">
                    <a16:creationId xmlns:a16="http://schemas.microsoft.com/office/drawing/2014/main" id="{450FC630-D200-4D0B-9232-5429D593BD3E}"/>
                  </a:ext>
                </a:extLst>
              </p:cNvPr>
              <p:cNvGrpSpPr/>
              <p:nvPr/>
            </p:nvGrpSpPr>
            <p:grpSpPr>
              <a:xfrm>
                <a:off x="2958498" y="2662655"/>
                <a:ext cx="359550" cy="468593"/>
                <a:chOff x="7487636" y="3357980"/>
                <a:chExt cx="359550" cy="468593"/>
              </a:xfrm>
            </p:grpSpPr>
            <p:sp>
              <p:nvSpPr>
                <p:cNvPr id="1139" name="Rectangle 1138">
                  <a:extLst>
                    <a:ext uri="{FF2B5EF4-FFF2-40B4-BE49-F238E27FC236}">
                      <a16:creationId xmlns:a16="http://schemas.microsoft.com/office/drawing/2014/main" id="{89E35682-C3EB-420B-B10F-9DA5C42814BC}"/>
                    </a:ext>
                  </a:extLst>
                </p:cNvPr>
                <p:cNvSpPr/>
                <p:nvPr/>
              </p:nvSpPr>
              <p:spPr>
                <a:xfrm rot="5400000">
                  <a:off x="7684951" y="3520556"/>
                  <a:ext cx="180000" cy="144470"/>
                </a:xfrm>
                <a:prstGeom prst="rect">
                  <a:avLst/>
                </a:prstGeom>
                <a:solidFill>
                  <a:schemeClr val="accent2">
                    <a:lumMod val="50000"/>
                  </a:schemeClr>
                </a:solidFill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400"/>
                </a:p>
              </p:txBody>
            </p:sp>
            <p:sp>
              <p:nvSpPr>
                <p:cNvPr id="1140" name="Rectangle 1139">
                  <a:extLst>
                    <a:ext uri="{FF2B5EF4-FFF2-40B4-BE49-F238E27FC236}">
                      <a16:creationId xmlns:a16="http://schemas.microsoft.com/office/drawing/2014/main" id="{FE2DEF12-1F07-4FA9-ADCA-65FF1E0F1399}"/>
                    </a:ext>
                  </a:extLst>
                </p:cNvPr>
                <p:cNvSpPr/>
                <p:nvPr/>
              </p:nvSpPr>
              <p:spPr>
                <a:xfrm rot="5400000">
                  <a:off x="7703186" y="3357980"/>
                  <a:ext cx="144000" cy="144000"/>
                </a:xfrm>
                <a:prstGeom prst="rect">
                  <a:avLst/>
                </a:prstGeom>
                <a:solidFill>
                  <a:schemeClr val="accent2">
                    <a:lumMod val="75000"/>
                  </a:schemeClr>
                </a:solidFill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400"/>
                </a:p>
              </p:txBody>
            </p:sp>
            <p:sp>
              <p:nvSpPr>
                <p:cNvPr id="1141" name="Rectangle 1140">
                  <a:extLst>
                    <a:ext uri="{FF2B5EF4-FFF2-40B4-BE49-F238E27FC236}">
                      <a16:creationId xmlns:a16="http://schemas.microsoft.com/office/drawing/2014/main" id="{EA4D3938-3190-4811-8A27-201FC819093D}"/>
                    </a:ext>
                  </a:extLst>
                </p:cNvPr>
                <p:cNvSpPr/>
                <p:nvPr/>
              </p:nvSpPr>
              <p:spPr>
                <a:xfrm rot="5400000">
                  <a:off x="7703186" y="3681831"/>
                  <a:ext cx="144000" cy="144000"/>
                </a:xfrm>
                <a:prstGeom prst="rect">
                  <a:avLst/>
                </a:prstGeom>
                <a:solidFill>
                  <a:schemeClr val="accent2">
                    <a:lumMod val="75000"/>
                  </a:schemeClr>
                </a:solidFill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400"/>
                </a:p>
              </p:txBody>
            </p:sp>
            <p:sp>
              <p:nvSpPr>
                <p:cNvPr id="1142" name="Rectangle 1141">
                  <a:extLst>
                    <a:ext uri="{FF2B5EF4-FFF2-40B4-BE49-F238E27FC236}">
                      <a16:creationId xmlns:a16="http://schemas.microsoft.com/office/drawing/2014/main" id="{77888A3A-84A8-4508-8090-DC94C03D3624}"/>
                    </a:ext>
                  </a:extLst>
                </p:cNvPr>
                <p:cNvSpPr/>
                <p:nvPr/>
              </p:nvSpPr>
              <p:spPr>
                <a:xfrm rot="5400000">
                  <a:off x="7361636" y="3484573"/>
                  <a:ext cx="468000" cy="216000"/>
                </a:xfrm>
                <a:prstGeom prst="rect">
                  <a:avLst/>
                </a:prstGeom>
                <a:no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000"/>
                </a:p>
              </p:txBody>
            </p:sp>
          </p:grpSp>
          <p:grpSp>
            <p:nvGrpSpPr>
              <p:cNvPr id="981" name="Groupe 980">
                <a:extLst>
                  <a:ext uri="{FF2B5EF4-FFF2-40B4-BE49-F238E27FC236}">
                    <a16:creationId xmlns:a16="http://schemas.microsoft.com/office/drawing/2014/main" id="{93EFF1FA-8244-4BAC-82EF-249ADAE475F6}"/>
                  </a:ext>
                </a:extLst>
              </p:cNvPr>
              <p:cNvGrpSpPr/>
              <p:nvPr/>
            </p:nvGrpSpPr>
            <p:grpSpPr>
              <a:xfrm>
                <a:off x="2958498" y="3132555"/>
                <a:ext cx="359550" cy="468593"/>
                <a:chOff x="7487636" y="3357980"/>
                <a:chExt cx="359550" cy="468593"/>
              </a:xfrm>
            </p:grpSpPr>
            <p:sp>
              <p:nvSpPr>
                <p:cNvPr id="1135" name="Rectangle 1134">
                  <a:extLst>
                    <a:ext uri="{FF2B5EF4-FFF2-40B4-BE49-F238E27FC236}">
                      <a16:creationId xmlns:a16="http://schemas.microsoft.com/office/drawing/2014/main" id="{A732B438-780C-4EA2-A108-A7645F710E96}"/>
                    </a:ext>
                  </a:extLst>
                </p:cNvPr>
                <p:cNvSpPr/>
                <p:nvPr/>
              </p:nvSpPr>
              <p:spPr>
                <a:xfrm rot="5400000">
                  <a:off x="7684951" y="3520556"/>
                  <a:ext cx="180000" cy="144470"/>
                </a:xfrm>
                <a:prstGeom prst="rect">
                  <a:avLst/>
                </a:prstGeom>
                <a:solidFill>
                  <a:schemeClr val="accent2">
                    <a:lumMod val="50000"/>
                  </a:schemeClr>
                </a:solidFill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400"/>
                </a:p>
              </p:txBody>
            </p:sp>
            <p:sp>
              <p:nvSpPr>
                <p:cNvPr id="1136" name="Rectangle 1135">
                  <a:extLst>
                    <a:ext uri="{FF2B5EF4-FFF2-40B4-BE49-F238E27FC236}">
                      <a16:creationId xmlns:a16="http://schemas.microsoft.com/office/drawing/2014/main" id="{1D2F7746-0DDF-4270-9271-25C9FCBA4F19}"/>
                    </a:ext>
                  </a:extLst>
                </p:cNvPr>
                <p:cNvSpPr/>
                <p:nvPr/>
              </p:nvSpPr>
              <p:spPr>
                <a:xfrm rot="5400000">
                  <a:off x="7703186" y="3357980"/>
                  <a:ext cx="144000" cy="144000"/>
                </a:xfrm>
                <a:prstGeom prst="rect">
                  <a:avLst/>
                </a:prstGeom>
                <a:solidFill>
                  <a:schemeClr val="accent2">
                    <a:lumMod val="75000"/>
                  </a:schemeClr>
                </a:solidFill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400"/>
                </a:p>
              </p:txBody>
            </p:sp>
            <p:sp>
              <p:nvSpPr>
                <p:cNvPr id="1137" name="Rectangle 1136">
                  <a:extLst>
                    <a:ext uri="{FF2B5EF4-FFF2-40B4-BE49-F238E27FC236}">
                      <a16:creationId xmlns:a16="http://schemas.microsoft.com/office/drawing/2014/main" id="{35647E2F-7A8B-462A-A8BB-7CC5B9B7BD20}"/>
                    </a:ext>
                  </a:extLst>
                </p:cNvPr>
                <p:cNvSpPr/>
                <p:nvPr/>
              </p:nvSpPr>
              <p:spPr>
                <a:xfrm rot="5400000">
                  <a:off x="7703186" y="3681831"/>
                  <a:ext cx="144000" cy="144000"/>
                </a:xfrm>
                <a:prstGeom prst="rect">
                  <a:avLst/>
                </a:prstGeom>
                <a:solidFill>
                  <a:schemeClr val="accent2">
                    <a:lumMod val="75000"/>
                  </a:schemeClr>
                </a:solidFill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400"/>
                </a:p>
              </p:txBody>
            </p:sp>
            <p:sp>
              <p:nvSpPr>
                <p:cNvPr id="1138" name="Rectangle 1137">
                  <a:extLst>
                    <a:ext uri="{FF2B5EF4-FFF2-40B4-BE49-F238E27FC236}">
                      <a16:creationId xmlns:a16="http://schemas.microsoft.com/office/drawing/2014/main" id="{0F5097AF-7791-4949-8C8C-5D5FB2627F3D}"/>
                    </a:ext>
                  </a:extLst>
                </p:cNvPr>
                <p:cNvSpPr/>
                <p:nvPr/>
              </p:nvSpPr>
              <p:spPr>
                <a:xfrm rot="5400000">
                  <a:off x="7361636" y="3484573"/>
                  <a:ext cx="468000" cy="216000"/>
                </a:xfrm>
                <a:prstGeom prst="rect">
                  <a:avLst/>
                </a:prstGeom>
                <a:no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000"/>
                </a:p>
              </p:txBody>
            </p:sp>
          </p:grpSp>
          <p:grpSp>
            <p:nvGrpSpPr>
              <p:cNvPr id="982" name="Groupe 981">
                <a:extLst>
                  <a:ext uri="{FF2B5EF4-FFF2-40B4-BE49-F238E27FC236}">
                    <a16:creationId xmlns:a16="http://schemas.microsoft.com/office/drawing/2014/main" id="{03A33931-A4AD-4E18-92FA-94ABE319EDBA}"/>
                  </a:ext>
                </a:extLst>
              </p:cNvPr>
              <p:cNvGrpSpPr/>
              <p:nvPr/>
            </p:nvGrpSpPr>
            <p:grpSpPr>
              <a:xfrm>
                <a:off x="2958498" y="3602455"/>
                <a:ext cx="359550" cy="468593"/>
                <a:chOff x="7487636" y="3357980"/>
                <a:chExt cx="359550" cy="468593"/>
              </a:xfrm>
            </p:grpSpPr>
            <p:sp>
              <p:nvSpPr>
                <p:cNvPr id="1131" name="Rectangle 1130">
                  <a:extLst>
                    <a:ext uri="{FF2B5EF4-FFF2-40B4-BE49-F238E27FC236}">
                      <a16:creationId xmlns:a16="http://schemas.microsoft.com/office/drawing/2014/main" id="{1BB1A487-538A-4F69-953E-46362757D0A1}"/>
                    </a:ext>
                  </a:extLst>
                </p:cNvPr>
                <p:cNvSpPr/>
                <p:nvPr/>
              </p:nvSpPr>
              <p:spPr>
                <a:xfrm rot="5400000">
                  <a:off x="7684951" y="3520556"/>
                  <a:ext cx="180000" cy="144470"/>
                </a:xfrm>
                <a:prstGeom prst="rect">
                  <a:avLst/>
                </a:prstGeom>
                <a:solidFill>
                  <a:schemeClr val="accent2">
                    <a:lumMod val="50000"/>
                  </a:schemeClr>
                </a:solidFill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400"/>
                </a:p>
              </p:txBody>
            </p:sp>
            <p:sp>
              <p:nvSpPr>
                <p:cNvPr id="1132" name="Rectangle 1131">
                  <a:extLst>
                    <a:ext uri="{FF2B5EF4-FFF2-40B4-BE49-F238E27FC236}">
                      <a16:creationId xmlns:a16="http://schemas.microsoft.com/office/drawing/2014/main" id="{5DEAF3D4-29F6-4323-A880-B1BA3262330B}"/>
                    </a:ext>
                  </a:extLst>
                </p:cNvPr>
                <p:cNvSpPr/>
                <p:nvPr/>
              </p:nvSpPr>
              <p:spPr>
                <a:xfrm rot="5400000">
                  <a:off x="7703186" y="3357980"/>
                  <a:ext cx="144000" cy="144000"/>
                </a:xfrm>
                <a:prstGeom prst="rect">
                  <a:avLst/>
                </a:prstGeom>
                <a:solidFill>
                  <a:schemeClr val="accent2">
                    <a:lumMod val="75000"/>
                  </a:schemeClr>
                </a:solidFill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400"/>
                </a:p>
              </p:txBody>
            </p:sp>
            <p:sp>
              <p:nvSpPr>
                <p:cNvPr id="1133" name="Rectangle 1132">
                  <a:extLst>
                    <a:ext uri="{FF2B5EF4-FFF2-40B4-BE49-F238E27FC236}">
                      <a16:creationId xmlns:a16="http://schemas.microsoft.com/office/drawing/2014/main" id="{70280B38-2B17-4177-AB0A-5A0D60B6A354}"/>
                    </a:ext>
                  </a:extLst>
                </p:cNvPr>
                <p:cNvSpPr/>
                <p:nvPr/>
              </p:nvSpPr>
              <p:spPr>
                <a:xfrm rot="5400000">
                  <a:off x="7703186" y="3681831"/>
                  <a:ext cx="144000" cy="144000"/>
                </a:xfrm>
                <a:prstGeom prst="rect">
                  <a:avLst/>
                </a:prstGeom>
                <a:solidFill>
                  <a:schemeClr val="accent2">
                    <a:lumMod val="75000"/>
                  </a:schemeClr>
                </a:solidFill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400"/>
                </a:p>
              </p:txBody>
            </p:sp>
            <p:sp>
              <p:nvSpPr>
                <p:cNvPr id="1134" name="Rectangle 1133">
                  <a:extLst>
                    <a:ext uri="{FF2B5EF4-FFF2-40B4-BE49-F238E27FC236}">
                      <a16:creationId xmlns:a16="http://schemas.microsoft.com/office/drawing/2014/main" id="{5B2F4620-645B-499A-96EF-44E80E7B90DD}"/>
                    </a:ext>
                  </a:extLst>
                </p:cNvPr>
                <p:cNvSpPr/>
                <p:nvPr/>
              </p:nvSpPr>
              <p:spPr>
                <a:xfrm rot="5400000">
                  <a:off x="7361636" y="3484573"/>
                  <a:ext cx="468000" cy="216000"/>
                </a:xfrm>
                <a:prstGeom prst="rect">
                  <a:avLst/>
                </a:prstGeom>
                <a:no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000"/>
                </a:p>
              </p:txBody>
            </p:sp>
          </p:grpSp>
          <p:grpSp>
            <p:nvGrpSpPr>
              <p:cNvPr id="983" name="Groupe 982">
                <a:extLst>
                  <a:ext uri="{FF2B5EF4-FFF2-40B4-BE49-F238E27FC236}">
                    <a16:creationId xmlns:a16="http://schemas.microsoft.com/office/drawing/2014/main" id="{F5BCE4CB-77AD-4C87-B9E5-5B5D1DE3F901}"/>
                  </a:ext>
                </a:extLst>
              </p:cNvPr>
              <p:cNvGrpSpPr/>
              <p:nvPr/>
            </p:nvGrpSpPr>
            <p:grpSpPr>
              <a:xfrm>
                <a:off x="3320448" y="2662655"/>
                <a:ext cx="359550" cy="468593"/>
                <a:chOff x="7487636" y="3357980"/>
                <a:chExt cx="359550" cy="468593"/>
              </a:xfrm>
            </p:grpSpPr>
            <p:sp>
              <p:nvSpPr>
                <p:cNvPr id="1127" name="Rectangle 1126">
                  <a:extLst>
                    <a:ext uri="{FF2B5EF4-FFF2-40B4-BE49-F238E27FC236}">
                      <a16:creationId xmlns:a16="http://schemas.microsoft.com/office/drawing/2014/main" id="{9D3A4C60-EE29-417E-9D6A-F830CA2822C7}"/>
                    </a:ext>
                  </a:extLst>
                </p:cNvPr>
                <p:cNvSpPr/>
                <p:nvPr/>
              </p:nvSpPr>
              <p:spPr>
                <a:xfrm rot="5400000">
                  <a:off x="7684951" y="3520556"/>
                  <a:ext cx="180000" cy="144470"/>
                </a:xfrm>
                <a:prstGeom prst="rect">
                  <a:avLst/>
                </a:prstGeom>
                <a:solidFill>
                  <a:schemeClr val="accent2">
                    <a:lumMod val="50000"/>
                  </a:schemeClr>
                </a:solidFill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400"/>
                </a:p>
              </p:txBody>
            </p:sp>
            <p:sp>
              <p:nvSpPr>
                <p:cNvPr id="1128" name="Rectangle 1127">
                  <a:extLst>
                    <a:ext uri="{FF2B5EF4-FFF2-40B4-BE49-F238E27FC236}">
                      <a16:creationId xmlns:a16="http://schemas.microsoft.com/office/drawing/2014/main" id="{36235030-31F6-42D2-8195-2C3B09027C3B}"/>
                    </a:ext>
                  </a:extLst>
                </p:cNvPr>
                <p:cNvSpPr/>
                <p:nvPr/>
              </p:nvSpPr>
              <p:spPr>
                <a:xfrm rot="5400000">
                  <a:off x="7703186" y="3357980"/>
                  <a:ext cx="144000" cy="144000"/>
                </a:xfrm>
                <a:prstGeom prst="rect">
                  <a:avLst/>
                </a:prstGeom>
                <a:solidFill>
                  <a:schemeClr val="accent2">
                    <a:lumMod val="75000"/>
                  </a:schemeClr>
                </a:solidFill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400"/>
                </a:p>
              </p:txBody>
            </p:sp>
            <p:sp>
              <p:nvSpPr>
                <p:cNvPr id="1129" name="Rectangle 1128">
                  <a:extLst>
                    <a:ext uri="{FF2B5EF4-FFF2-40B4-BE49-F238E27FC236}">
                      <a16:creationId xmlns:a16="http://schemas.microsoft.com/office/drawing/2014/main" id="{AC372070-8F3A-4479-BE07-879587FE84A6}"/>
                    </a:ext>
                  </a:extLst>
                </p:cNvPr>
                <p:cNvSpPr/>
                <p:nvPr/>
              </p:nvSpPr>
              <p:spPr>
                <a:xfrm rot="5400000">
                  <a:off x="7703186" y="3681831"/>
                  <a:ext cx="144000" cy="144000"/>
                </a:xfrm>
                <a:prstGeom prst="rect">
                  <a:avLst/>
                </a:prstGeom>
                <a:solidFill>
                  <a:schemeClr val="accent2">
                    <a:lumMod val="75000"/>
                  </a:schemeClr>
                </a:solidFill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400"/>
                </a:p>
              </p:txBody>
            </p:sp>
            <p:sp>
              <p:nvSpPr>
                <p:cNvPr id="1130" name="Rectangle 1129">
                  <a:extLst>
                    <a:ext uri="{FF2B5EF4-FFF2-40B4-BE49-F238E27FC236}">
                      <a16:creationId xmlns:a16="http://schemas.microsoft.com/office/drawing/2014/main" id="{D6C91C34-BC28-44DB-832D-36F1B3F87B94}"/>
                    </a:ext>
                  </a:extLst>
                </p:cNvPr>
                <p:cNvSpPr/>
                <p:nvPr/>
              </p:nvSpPr>
              <p:spPr>
                <a:xfrm rot="5400000">
                  <a:off x="7361636" y="3484573"/>
                  <a:ext cx="468000" cy="216000"/>
                </a:xfrm>
                <a:prstGeom prst="rect">
                  <a:avLst/>
                </a:prstGeom>
                <a:no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000"/>
                </a:p>
              </p:txBody>
            </p:sp>
          </p:grpSp>
          <p:grpSp>
            <p:nvGrpSpPr>
              <p:cNvPr id="984" name="Groupe 983">
                <a:extLst>
                  <a:ext uri="{FF2B5EF4-FFF2-40B4-BE49-F238E27FC236}">
                    <a16:creationId xmlns:a16="http://schemas.microsoft.com/office/drawing/2014/main" id="{92749B4D-5657-4E98-9880-762FE0B503DD}"/>
                  </a:ext>
                </a:extLst>
              </p:cNvPr>
              <p:cNvGrpSpPr/>
              <p:nvPr/>
            </p:nvGrpSpPr>
            <p:grpSpPr>
              <a:xfrm>
                <a:off x="3320448" y="3132555"/>
                <a:ext cx="359550" cy="468593"/>
                <a:chOff x="7487636" y="3357980"/>
                <a:chExt cx="359550" cy="468593"/>
              </a:xfrm>
            </p:grpSpPr>
            <p:sp>
              <p:nvSpPr>
                <p:cNvPr id="1123" name="Rectangle 1122">
                  <a:extLst>
                    <a:ext uri="{FF2B5EF4-FFF2-40B4-BE49-F238E27FC236}">
                      <a16:creationId xmlns:a16="http://schemas.microsoft.com/office/drawing/2014/main" id="{452763AB-8DFA-4FFC-B2ED-67BE09AD05CF}"/>
                    </a:ext>
                  </a:extLst>
                </p:cNvPr>
                <p:cNvSpPr/>
                <p:nvPr/>
              </p:nvSpPr>
              <p:spPr>
                <a:xfrm rot="5400000">
                  <a:off x="7684951" y="3520556"/>
                  <a:ext cx="180000" cy="144470"/>
                </a:xfrm>
                <a:prstGeom prst="rect">
                  <a:avLst/>
                </a:prstGeom>
                <a:solidFill>
                  <a:schemeClr val="accent2">
                    <a:lumMod val="50000"/>
                  </a:schemeClr>
                </a:solidFill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400"/>
                </a:p>
              </p:txBody>
            </p:sp>
            <p:sp>
              <p:nvSpPr>
                <p:cNvPr id="1124" name="Rectangle 1123">
                  <a:extLst>
                    <a:ext uri="{FF2B5EF4-FFF2-40B4-BE49-F238E27FC236}">
                      <a16:creationId xmlns:a16="http://schemas.microsoft.com/office/drawing/2014/main" id="{7BD593B9-3F3B-4555-ADC9-B96533557C8D}"/>
                    </a:ext>
                  </a:extLst>
                </p:cNvPr>
                <p:cNvSpPr/>
                <p:nvPr/>
              </p:nvSpPr>
              <p:spPr>
                <a:xfrm rot="5400000">
                  <a:off x="7703186" y="3357980"/>
                  <a:ext cx="144000" cy="144000"/>
                </a:xfrm>
                <a:prstGeom prst="rect">
                  <a:avLst/>
                </a:prstGeom>
                <a:solidFill>
                  <a:schemeClr val="accent2">
                    <a:lumMod val="75000"/>
                  </a:schemeClr>
                </a:solidFill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400"/>
                </a:p>
              </p:txBody>
            </p:sp>
            <p:sp>
              <p:nvSpPr>
                <p:cNvPr id="1125" name="Rectangle 1124">
                  <a:extLst>
                    <a:ext uri="{FF2B5EF4-FFF2-40B4-BE49-F238E27FC236}">
                      <a16:creationId xmlns:a16="http://schemas.microsoft.com/office/drawing/2014/main" id="{BB733D11-638B-4803-8DB7-62FD09A558C9}"/>
                    </a:ext>
                  </a:extLst>
                </p:cNvPr>
                <p:cNvSpPr/>
                <p:nvPr/>
              </p:nvSpPr>
              <p:spPr>
                <a:xfrm rot="5400000">
                  <a:off x="7703186" y="3681831"/>
                  <a:ext cx="144000" cy="144000"/>
                </a:xfrm>
                <a:prstGeom prst="rect">
                  <a:avLst/>
                </a:prstGeom>
                <a:solidFill>
                  <a:schemeClr val="accent2">
                    <a:lumMod val="75000"/>
                  </a:schemeClr>
                </a:solidFill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400"/>
                </a:p>
              </p:txBody>
            </p:sp>
            <p:sp>
              <p:nvSpPr>
                <p:cNvPr id="1126" name="Rectangle 1125">
                  <a:extLst>
                    <a:ext uri="{FF2B5EF4-FFF2-40B4-BE49-F238E27FC236}">
                      <a16:creationId xmlns:a16="http://schemas.microsoft.com/office/drawing/2014/main" id="{92CFDADC-9CB5-42FC-919E-68D32972E1E1}"/>
                    </a:ext>
                  </a:extLst>
                </p:cNvPr>
                <p:cNvSpPr/>
                <p:nvPr/>
              </p:nvSpPr>
              <p:spPr>
                <a:xfrm rot="5400000">
                  <a:off x="7361636" y="3484573"/>
                  <a:ext cx="468000" cy="216000"/>
                </a:xfrm>
                <a:prstGeom prst="rect">
                  <a:avLst/>
                </a:prstGeom>
                <a:no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000"/>
                </a:p>
              </p:txBody>
            </p:sp>
          </p:grpSp>
          <p:grpSp>
            <p:nvGrpSpPr>
              <p:cNvPr id="985" name="Groupe 984">
                <a:extLst>
                  <a:ext uri="{FF2B5EF4-FFF2-40B4-BE49-F238E27FC236}">
                    <a16:creationId xmlns:a16="http://schemas.microsoft.com/office/drawing/2014/main" id="{D25EDC05-4D8A-43AA-9878-77E40FC09A95}"/>
                  </a:ext>
                </a:extLst>
              </p:cNvPr>
              <p:cNvGrpSpPr/>
              <p:nvPr/>
            </p:nvGrpSpPr>
            <p:grpSpPr>
              <a:xfrm>
                <a:off x="3320448" y="3602455"/>
                <a:ext cx="359550" cy="468593"/>
                <a:chOff x="7487636" y="3357980"/>
                <a:chExt cx="359550" cy="468593"/>
              </a:xfrm>
            </p:grpSpPr>
            <p:sp>
              <p:nvSpPr>
                <p:cNvPr id="1119" name="Rectangle 1118">
                  <a:extLst>
                    <a:ext uri="{FF2B5EF4-FFF2-40B4-BE49-F238E27FC236}">
                      <a16:creationId xmlns:a16="http://schemas.microsoft.com/office/drawing/2014/main" id="{E5DDDDB6-4BE6-4CBE-B1C2-843846ACBCD5}"/>
                    </a:ext>
                  </a:extLst>
                </p:cNvPr>
                <p:cNvSpPr/>
                <p:nvPr/>
              </p:nvSpPr>
              <p:spPr>
                <a:xfrm rot="5400000">
                  <a:off x="7684951" y="3520556"/>
                  <a:ext cx="180000" cy="144470"/>
                </a:xfrm>
                <a:prstGeom prst="rect">
                  <a:avLst/>
                </a:prstGeom>
                <a:solidFill>
                  <a:schemeClr val="accent2">
                    <a:lumMod val="50000"/>
                  </a:schemeClr>
                </a:solidFill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400"/>
                </a:p>
              </p:txBody>
            </p:sp>
            <p:sp>
              <p:nvSpPr>
                <p:cNvPr id="1120" name="Rectangle 1119">
                  <a:extLst>
                    <a:ext uri="{FF2B5EF4-FFF2-40B4-BE49-F238E27FC236}">
                      <a16:creationId xmlns:a16="http://schemas.microsoft.com/office/drawing/2014/main" id="{7A085212-2420-497A-A7B5-179FDFFD5C93}"/>
                    </a:ext>
                  </a:extLst>
                </p:cNvPr>
                <p:cNvSpPr/>
                <p:nvPr/>
              </p:nvSpPr>
              <p:spPr>
                <a:xfrm rot="5400000">
                  <a:off x="7703186" y="3357980"/>
                  <a:ext cx="144000" cy="144000"/>
                </a:xfrm>
                <a:prstGeom prst="rect">
                  <a:avLst/>
                </a:prstGeom>
                <a:solidFill>
                  <a:schemeClr val="accent2">
                    <a:lumMod val="75000"/>
                  </a:schemeClr>
                </a:solidFill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400"/>
                </a:p>
              </p:txBody>
            </p:sp>
            <p:sp>
              <p:nvSpPr>
                <p:cNvPr id="1121" name="Rectangle 1120">
                  <a:extLst>
                    <a:ext uri="{FF2B5EF4-FFF2-40B4-BE49-F238E27FC236}">
                      <a16:creationId xmlns:a16="http://schemas.microsoft.com/office/drawing/2014/main" id="{AA876DF7-F196-43E3-B035-FA3665039F0F}"/>
                    </a:ext>
                  </a:extLst>
                </p:cNvPr>
                <p:cNvSpPr/>
                <p:nvPr/>
              </p:nvSpPr>
              <p:spPr>
                <a:xfrm rot="5400000">
                  <a:off x="7703186" y="3681831"/>
                  <a:ext cx="144000" cy="144000"/>
                </a:xfrm>
                <a:prstGeom prst="rect">
                  <a:avLst/>
                </a:prstGeom>
                <a:solidFill>
                  <a:schemeClr val="accent2">
                    <a:lumMod val="75000"/>
                  </a:schemeClr>
                </a:solidFill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400"/>
                </a:p>
              </p:txBody>
            </p:sp>
            <p:sp>
              <p:nvSpPr>
                <p:cNvPr id="1122" name="Rectangle 1121">
                  <a:extLst>
                    <a:ext uri="{FF2B5EF4-FFF2-40B4-BE49-F238E27FC236}">
                      <a16:creationId xmlns:a16="http://schemas.microsoft.com/office/drawing/2014/main" id="{CA87E23A-1234-4758-97F6-0B16CF9935D5}"/>
                    </a:ext>
                  </a:extLst>
                </p:cNvPr>
                <p:cNvSpPr/>
                <p:nvPr/>
              </p:nvSpPr>
              <p:spPr>
                <a:xfrm rot="5400000">
                  <a:off x="7361636" y="3484573"/>
                  <a:ext cx="468000" cy="216000"/>
                </a:xfrm>
                <a:prstGeom prst="rect">
                  <a:avLst/>
                </a:prstGeom>
                <a:no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000"/>
                </a:p>
              </p:txBody>
            </p:sp>
          </p:grpSp>
          <p:grpSp>
            <p:nvGrpSpPr>
              <p:cNvPr id="986" name="Groupe 985">
                <a:extLst>
                  <a:ext uri="{FF2B5EF4-FFF2-40B4-BE49-F238E27FC236}">
                    <a16:creationId xmlns:a16="http://schemas.microsoft.com/office/drawing/2014/main" id="{14169ABE-100A-43DC-AA9E-34CD63478913}"/>
                  </a:ext>
                </a:extLst>
              </p:cNvPr>
              <p:cNvGrpSpPr/>
              <p:nvPr/>
            </p:nvGrpSpPr>
            <p:grpSpPr>
              <a:xfrm>
                <a:off x="3677636" y="2662655"/>
                <a:ext cx="359550" cy="468593"/>
                <a:chOff x="7487636" y="3357980"/>
                <a:chExt cx="359550" cy="468593"/>
              </a:xfrm>
            </p:grpSpPr>
            <p:sp>
              <p:nvSpPr>
                <p:cNvPr id="1115" name="Rectangle 1114">
                  <a:extLst>
                    <a:ext uri="{FF2B5EF4-FFF2-40B4-BE49-F238E27FC236}">
                      <a16:creationId xmlns:a16="http://schemas.microsoft.com/office/drawing/2014/main" id="{06076F75-0ED8-49EF-B0D0-06565E90FC4D}"/>
                    </a:ext>
                  </a:extLst>
                </p:cNvPr>
                <p:cNvSpPr/>
                <p:nvPr/>
              </p:nvSpPr>
              <p:spPr>
                <a:xfrm rot="5400000">
                  <a:off x="7684951" y="3520556"/>
                  <a:ext cx="180000" cy="144470"/>
                </a:xfrm>
                <a:prstGeom prst="rect">
                  <a:avLst/>
                </a:prstGeom>
                <a:solidFill>
                  <a:schemeClr val="accent2">
                    <a:lumMod val="50000"/>
                  </a:schemeClr>
                </a:solidFill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400"/>
                </a:p>
              </p:txBody>
            </p:sp>
            <p:sp>
              <p:nvSpPr>
                <p:cNvPr id="1116" name="Rectangle 1115">
                  <a:extLst>
                    <a:ext uri="{FF2B5EF4-FFF2-40B4-BE49-F238E27FC236}">
                      <a16:creationId xmlns:a16="http://schemas.microsoft.com/office/drawing/2014/main" id="{065AE83E-D35A-4EC8-A14F-5280DDB7D018}"/>
                    </a:ext>
                  </a:extLst>
                </p:cNvPr>
                <p:cNvSpPr/>
                <p:nvPr/>
              </p:nvSpPr>
              <p:spPr>
                <a:xfrm rot="5400000">
                  <a:off x="7703186" y="3357980"/>
                  <a:ext cx="144000" cy="144000"/>
                </a:xfrm>
                <a:prstGeom prst="rect">
                  <a:avLst/>
                </a:prstGeom>
                <a:solidFill>
                  <a:schemeClr val="accent2">
                    <a:lumMod val="75000"/>
                  </a:schemeClr>
                </a:solidFill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400"/>
                </a:p>
              </p:txBody>
            </p:sp>
            <p:sp>
              <p:nvSpPr>
                <p:cNvPr id="1117" name="Rectangle 1116">
                  <a:extLst>
                    <a:ext uri="{FF2B5EF4-FFF2-40B4-BE49-F238E27FC236}">
                      <a16:creationId xmlns:a16="http://schemas.microsoft.com/office/drawing/2014/main" id="{E20D5F0C-7CED-4BFA-B0B0-FCF971CAC450}"/>
                    </a:ext>
                  </a:extLst>
                </p:cNvPr>
                <p:cNvSpPr/>
                <p:nvPr/>
              </p:nvSpPr>
              <p:spPr>
                <a:xfrm rot="5400000">
                  <a:off x="7703186" y="3681831"/>
                  <a:ext cx="144000" cy="144000"/>
                </a:xfrm>
                <a:prstGeom prst="rect">
                  <a:avLst/>
                </a:prstGeom>
                <a:solidFill>
                  <a:schemeClr val="accent2">
                    <a:lumMod val="75000"/>
                  </a:schemeClr>
                </a:solidFill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400"/>
                </a:p>
              </p:txBody>
            </p:sp>
            <p:sp>
              <p:nvSpPr>
                <p:cNvPr id="1118" name="Rectangle 1117">
                  <a:extLst>
                    <a:ext uri="{FF2B5EF4-FFF2-40B4-BE49-F238E27FC236}">
                      <a16:creationId xmlns:a16="http://schemas.microsoft.com/office/drawing/2014/main" id="{AEBA769C-B691-470B-BDCF-281EE3A40B77}"/>
                    </a:ext>
                  </a:extLst>
                </p:cNvPr>
                <p:cNvSpPr/>
                <p:nvPr/>
              </p:nvSpPr>
              <p:spPr>
                <a:xfrm rot="5400000">
                  <a:off x="7361636" y="3484573"/>
                  <a:ext cx="468000" cy="216000"/>
                </a:xfrm>
                <a:prstGeom prst="rect">
                  <a:avLst/>
                </a:prstGeom>
                <a:no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000"/>
                </a:p>
              </p:txBody>
            </p:sp>
          </p:grpSp>
          <p:grpSp>
            <p:nvGrpSpPr>
              <p:cNvPr id="987" name="Groupe 986">
                <a:extLst>
                  <a:ext uri="{FF2B5EF4-FFF2-40B4-BE49-F238E27FC236}">
                    <a16:creationId xmlns:a16="http://schemas.microsoft.com/office/drawing/2014/main" id="{C91D9E3B-AB0D-426B-AA63-2961AF6B2E30}"/>
                  </a:ext>
                </a:extLst>
              </p:cNvPr>
              <p:cNvGrpSpPr/>
              <p:nvPr/>
            </p:nvGrpSpPr>
            <p:grpSpPr>
              <a:xfrm>
                <a:off x="3677636" y="3132555"/>
                <a:ext cx="359550" cy="468593"/>
                <a:chOff x="7487636" y="3357980"/>
                <a:chExt cx="359550" cy="468593"/>
              </a:xfrm>
            </p:grpSpPr>
            <p:sp>
              <p:nvSpPr>
                <p:cNvPr id="1111" name="Rectangle 1110">
                  <a:extLst>
                    <a:ext uri="{FF2B5EF4-FFF2-40B4-BE49-F238E27FC236}">
                      <a16:creationId xmlns:a16="http://schemas.microsoft.com/office/drawing/2014/main" id="{914BEF92-992D-44EC-B29F-BD3CE97AE72A}"/>
                    </a:ext>
                  </a:extLst>
                </p:cNvPr>
                <p:cNvSpPr/>
                <p:nvPr/>
              </p:nvSpPr>
              <p:spPr>
                <a:xfrm rot="5400000">
                  <a:off x="7684951" y="3520556"/>
                  <a:ext cx="180000" cy="144470"/>
                </a:xfrm>
                <a:prstGeom prst="rect">
                  <a:avLst/>
                </a:prstGeom>
                <a:solidFill>
                  <a:schemeClr val="accent2">
                    <a:lumMod val="50000"/>
                  </a:schemeClr>
                </a:solidFill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400"/>
                </a:p>
              </p:txBody>
            </p:sp>
            <p:sp>
              <p:nvSpPr>
                <p:cNvPr id="1112" name="Rectangle 1111">
                  <a:extLst>
                    <a:ext uri="{FF2B5EF4-FFF2-40B4-BE49-F238E27FC236}">
                      <a16:creationId xmlns:a16="http://schemas.microsoft.com/office/drawing/2014/main" id="{627BDC20-0B09-42A5-B557-1D4B27D330F5}"/>
                    </a:ext>
                  </a:extLst>
                </p:cNvPr>
                <p:cNvSpPr/>
                <p:nvPr/>
              </p:nvSpPr>
              <p:spPr>
                <a:xfrm rot="5400000">
                  <a:off x="7703186" y="3357980"/>
                  <a:ext cx="144000" cy="144000"/>
                </a:xfrm>
                <a:prstGeom prst="rect">
                  <a:avLst/>
                </a:prstGeom>
                <a:solidFill>
                  <a:schemeClr val="accent2">
                    <a:lumMod val="75000"/>
                  </a:schemeClr>
                </a:solidFill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400"/>
                </a:p>
              </p:txBody>
            </p:sp>
            <p:sp>
              <p:nvSpPr>
                <p:cNvPr id="1113" name="Rectangle 1112">
                  <a:extLst>
                    <a:ext uri="{FF2B5EF4-FFF2-40B4-BE49-F238E27FC236}">
                      <a16:creationId xmlns:a16="http://schemas.microsoft.com/office/drawing/2014/main" id="{DD5CC6FC-B784-404A-B0A4-2621335EFA57}"/>
                    </a:ext>
                  </a:extLst>
                </p:cNvPr>
                <p:cNvSpPr/>
                <p:nvPr/>
              </p:nvSpPr>
              <p:spPr>
                <a:xfrm rot="5400000">
                  <a:off x="7703186" y="3681831"/>
                  <a:ext cx="144000" cy="144000"/>
                </a:xfrm>
                <a:prstGeom prst="rect">
                  <a:avLst/>
                </a:prstGeom>
                <a:solidFill>
                  <a:schemeClr val="accent2">
                    <a:lumMod val="75000"/>
                  </a:schemeClr>
                </a:solidFill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400"/>
                </a:p>
              </p:txBody>
            </p:sp>
            <p:sp>
              <p:nvSpPr>
                <p:cNvPr id="1114" name="Rectangle 1113">
                  <a:extLst>
                    <a:ext uri="{FF2B5EF4-FFF2-40B4-BE49-F238E27FC236}">
                      <a16:creationId xmlns:a16="http://schemas.microsoft.com/office/drawing/2014/main" id="{4CC33A8C-15CB-496C-9017-148F9B1CEE55}"/>
                    </a:ext>
                  </a:extLst>
                </p:cNvPr>
                <p:cNvSpPr/>
                <p:nvPr/>
              </p:nvSpPr>
              <p:spPr>
                <a:xfrm rot="5400000">
                  <a:off x="7361636" y="3484573"/>
                  <a:ext cx="468000" cy="216000"/>
                </a:xfrm>
                <a:prstGeom prst="rect">
                  <a:avLst/>
                </a:prstGeom>
                <a:no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000"/>
                </a:p>
              </p:txBody>
            </p:sp>
          </p:grpSp>
          <p:grpSp>
            <p:nvGrpSpPr>
              <p:cNvPr id="988" name="Groupe 987">
                <a:extLst>
                  <a:ext uri="{FF2B5EF4-FFF2-40B4-BE49-F238E27FC236}">
                    <a16:creationId xmlns:a16="http://schemas.microsoft.com/office/drawing/2014/main" id="{FACBE02A-D226-4577-826B-7A8C5249AFB5}"/>
                  </a:ext>
                </a:extLst>
              </p:cNvPr>
              <p:cNvGrpSpPr/>
              <p:nvPr/>
            </p:nvGrpSpPr>
            <p:grpSpPr>
              <a:xfrm>
                <a:off x="3677636" y="3602455"/>
                <a:ext cx="359550" cy="468593"/>
                <a:chOff x="7487636" y="3357980"/>
                <a:chExt cx="359550" cy="468593"/>
              </a:xfrm>
            </p:grpSpPr>
            <p:sp>
              <p:nvSpPr>
                <p:cNvPr id="1107" name="Rectangle 1106">
                  <a:extLst>
                    <a:ext uri="{FF2B5EF4-FFF2-40B4-BE49-F238E27FC236}">
                      <a16:creationId xmlns:a16="http://schemas.microsoft.com/office/drawing/2014/main" id="{A847C8AE-641F-4F0C-9FB3-D421EE3C98AD}"/>
                    </a:ext>
                  </a:extLst>
                </p:cNvPr>
                <p:cNvSpPr/>
                <p:nvPr/>
              </p:nvSpPr>
              <p:spPr>
                <a:xfrm rot="5400000">
                  <a:off x="7684951" y="3520556"/>
                  <a:ext cx="180000" cy="144470"/>
                </a:xfrm>
                <a:prstGeom prst="rect">
                  <a:avLst/>
                </a:prstGeom>
                <a:solidFill>
                  <a:schemeClr val="accent2">
                    <a:lumMod val="50000"/>
                  </a:schemeClr>
                </a:solidFill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400"/>
                </a:p>
              </p:txBody>
            </p:sp>
            <p:sp>
              <p:nvSpPr>
                <p:cNvPr id="1108" name="Rectangle 1107">
                  <a:extLst>
                    <a:ext uri="{FF2B5EF4-FFF2-40B4-BE49-F238E27FC236}">
                      <a16:creationId xmlns:a16="http://schemas.microsoft.com/office/drawing/2014/main" id="{12CDCCD1-2B61-4731-9B7B-1B5AF7EC5D9C}"/>
                    </a:ext>
                  </a:extLst>
                </p:cNvPr>
                <p:cNvSpPr/>
                <p:nvPr/>
              </p:nvSpPr>
              <p:spPr>
                <a:xfrm rot="5400000">
                  <a:off x="7703186" y="3357980"/>
                  <a:ext cx="144000" cy="144000"/>
                </a:xfrm>
                <a:prstGeom prst="rect">
                  <a:avLst/>
                </a:prstGeom>
                <a:solidFill>
                  <a:schemeClr val="accent2">
                    <a:lumMod val="75000"/>
                  </a:schemeClr>
                </a:solidFill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400"/>
                </a:p>
              </p:txBody>
            </p:sp>
            <p:sp>
              <p:nvSpPr>
                <p:cNvPr id="1109" name="Rectangle 1108">
                  <a:extLst>
                    <a:ext uri="{FF2B5EF4-FFF2-40B4-BE49-F238E27FC236}">
                      <a16:creationId xmlns:a16="http://schemas.microsoft.com/office/drawing/2014/main" id="{5D97E594-E2FA-4023-A7A0-F36C9B784B94}"/>
                    </a:ext>
                  </a:extLst>
                </p:cNvPr>
                <p:cNvSpPr/>
                <p:nvPr/>
              </p:nvSpPr>
              <p:spPr>
                <a:xfrm rot="5400000">
                  <a:off x="7703186" y="3681831"/>
                  <a:ext cx="144000" cy="144000"/>
                </a:xfrm>
                <a:prstGeom prst="rect">
                  <a:avLst/>
                </a:prstGeom>
                <a:solidFill>
                  <a:schemeClr val="accent2">
                    <a:lumMod val="75000"/>
                  </a:schemeClr>
                </a:solidFill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400"/>
                </a:p>
              </p:txBody>
            </p:sp>
            <p:sp>
              <p:nvSpPr>
                <p:cNvPr id="1110" name="Rectangle 1109">
                  <a:extLst>
                    <a:ext uri="{FF2B5EF4-FFF2-40B4-BE49-F238E27FC236}">
                      <a16:creationId xmlns:a16="http://schemas.microsoft.com/office/drawing/2014/main" id="{E6BA9E8D-D3A6-4C53-9753-F01A2AB703A0}"/>
                    </a:ext>
                  </a:extLst>
                </p:cNvPr>
                <p:cNvSpPr/>
                <p:nvPr/>
              </p:nvSpPr>
              <p:spPr>
                <a:xfrm rot="5400000">
                  <a:off x="7361636" y="3484573"/>
                  <a:ext cx="468000" cy="216000"/>
                </a:xfrm>
                <a:prstGeom prst="rect">
                  <a:avLst/>
                </a:prstGeom>
                <a:no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000"/>
                </a:p>
              </p:txBody>
            </p:sp>
          </p:grpSp>
          <p:grpSp>
            <p:nvGrpSpPr>
              <p:cNvPr id="989" name="Groupe 988">
                <a:extLst>
                  <a:ext uri="{FF2B5EF4-FFF2-40B4-BE49-F238E27FC236}">
                    <a16:creationId xmlns:a16="http://schemas.microsoft.com/office/drawing/2014/main" id="{E56CF30D-B6B9-4709-AC71-8CA39C9E532F}"/>
                  </a:ext>
                </a:extLst>
              </p:cNvPr>
              <p:cNvGrpSpPr/>
              <p:nvPr/>
            </p:nvGrpSpPr>
            <p:grpSpPr>
              <a:xfrm>
                <a:off x="4039586" y="2662655"/>
                <a:ext cx="359550" cy="468593"/>
                <a:chOff x="7487636" y="3357980"/>
                <a:chExt cx="359550" cy="468593"/>
              </a:xfrm>
            </p:grpSpPr>
            <p:sp>
              <p:nvSpPr>
                <p:cNvPr id="1103" name="Rectangle 1102">
                  <a:extLst>
                    <a:ext uri="{FF2B5EF4-FFF2-40B4-BE49-F238E27FC236}">
                      <a16:creationId xmlns:a16="http://schemas.microsoft.com/office/drawing/2014/main" id="{5F3E4829-9576-46FF-BD30-CA7BA5734EDC}"/>
                    </a:ext>
                  </a:extLst>
                </p:cNvPr>
                <p:cNvSpPr/>
                <p:nvPr/>
              </p:nvSpPr>
              <p:spPr>
                <a:xfrm rot="5400000">
                  <a:off x="7684951" y="3520556"/>
                  <a:ext cx="180000" cy="144470"/>
                </a:xfrm>
                <a:prstGeom prst="rect">
                  <a:avLst/>
                </a:prstGeom>
                <a:solidFill>
                  <a:schemeClr val="accent2">
                    <a:lumMod val="50000"/>
                  </a:schemeClr>
                </a:solidFill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400"/>
                </a:p>
              </p:txBody>
            </p:sp>
            <p:sp>
              <p:nvSpPr>
                <p:cNvPr id="1104" name="Rectangle 1103">
                  <a:extLst>
                    <a:ext uri="{FF2B5EF4-FFF2-40B4-BE49-F238E27FC236}">
                      <a16:creationId xmlns:a16="http://schemas.microsoft.com/office/drawing/2014/main" id="{3F4B4098-A632-4B09-92F9-B5F5E8F23B08}"/>
                    </a:ext>
                  </a:extLst>
                </p:cNvPr>
                <p:cNvSpPr/>
                <p:nvPr/>
              </p:nvSpPr>
              <p:spPr>
                <a:xfrm rot="5400000">
                  <a:off x="7703186" y="3357980"/>
                  <a:ext cx="144000" cy="144000"/>
                </a:xfrm>
                <a:prstGeom prst="rect">
                  <a:avLst/>
                </a:prstGeom>
                <a:solidFill>
                  <a:schemeClr val="accent2">
                    <a:lumMod val="75000"/>
                  </a:schemeClr>
                </a:solidFill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400"/>
                </a:p>
              </p:txBody>
            </p:sp>
            <p:sp>
              <p:nvSpPr>
                <p:cNvPr id="1105" name="Rectangle 1104">
                  <a:extLst>
                    <a:ext uri="{FF2B5EF4-FFF2-40B4-BE49-F238E27FC236}">
                      <a16:creationId xmlns:a16="http://schemas.microsoft.com/office/drawing/2014/main" id="{F51CA216-B94B-4EDD-B6BF-407F215F2B46}"/>
                    </a:ext>
                  </a:extLst>
                </p:cNvPr>
                <p:cNvSpPr/>
                <p:nvPr/>
              </p:nvSpPr>
              <p:spPr>
                <a:xfrm rot="5400000">
                  <a:off x="7703186" y="3681831"/>
                  <a:ext cx="144000" cy="144000"/>
                </a:xfrm>
                <a:prstGeom prst="rect">
                  <a:avLst/>
                </a:prstGeom>
                <a:solidFill>
                  <a:schemeClr val="accent2">
                    <a:lumMod val="75000"/>
                  </a:schemeClr>
                </a:solidFill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400"/>
                </a:p>
              </p:txBody>
            </p:sp>
            <p:sp>
              <p:nvSpPr>
                <p:cNvPr id="1106" name="Rectangle 1105">
                  <a:extLst>
                    <a:ext uri="{FF2B5EF4-FFF2-40B4-BE49-F238E27FC236}">
                      <a16:creationId xmlns:a16="http://schemas.microsoft.com/office/drawing/2014/main" id="{C2D00AC6-E929-497A-9CCD-0BA01537F1E1}"/>
                    </a:ext>
                  </a:extLst>
                </p:cNvPr>
                <p:cNvSpPr/>
                <p:nvPr/>
              </p:nvSpPr>
              <p:spPr>
                <a:xfrm rot="5400000">
                  <a:off x="7361636" y="3484573"/>
                  <a:ext cx="468000" cy="216000"/>
                </a:xfrm>
                <a:prstGeom prst="rect">
                  <a:avLst/>
                </a:prstGeom>
                <a:no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000"/>
                </a:p>
              </p:txBody>
            </p:sp>
          </p:grpSp>
          <p:grpSp>
            <p:nvGrpSpPr>
              <p:cNvPr id="990" name="Groupe 989">
                <a:extLst>
                  <a:ext uri="{FF2B5EF4-FFF2-40B4-BE49-F238E27FC236}">
                    <a16:creationId xmlns:a16="http://schemas.microsoft.com/office/drawing/2014/main" id="{67DA713F-4398-4294-9A33-68C519D3D971}"/>
                  </a:ext>
                </a:extLst>
              </p:cNvPr>
              <p:cNvGrpSpPr/>
              <p:nvPr/>
            </p:nvGrpSpPr>
            <p:grpSpPr>
              <a:xfrm>
                <a:off x="4039586" y="3132555"/>
                <a:ext cx="359550" cy="468593"/>
                <a:chOff x="7487636" y="3357980"/>
                <a:chExt cx="359550" cy="468593"/>
              </a:xfrm>
            </p:grpSpPr>
            <p:sp>
              <p:nvSpPr>
                <p:cNvPr id="1099" name="Rectangle 1098">
                  <a:extLst>
                    <a:ext uri="{FF2B5EF4-FFF2-40B4-BE49-F238E27FC236}">
                      <a16:creationId xmlns:a16="http://schemas.microsoft.com/office/drawing/2014/main" id="{DD03052E-A274-406B-B732-74D654AFA1A5}"/>
                    </a:ext>
                  </a:extLst>
                </p:cNvPr>
                <p:cNvSpPr/>
                <p:nvPr/>
              </p:nvSpPr>
              <p:spPr>
                <a:xfrm rot="5400000">
                  <a:off x="7684951" y="3520556"/>
                  <a:ext cx="180000" cy="144470"/>
                </a:xfrm>
                <a:prstGeom prst="rect">
                  <a:avLst/>
                </a:prstGeom>
                <a:solidFill>
                  <a:schemeClr val="accent2">
                    <a:lumMod val="50000"/>
                  </a:schemeClr>
                </a:solidFill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400"/>
                </a:p>
              </p:txBody>
            </p:sp>
            <p:sp>
              <p:nvSpPr>
                <p:cNvPr id="1100" name="Rectangle 1099">
                  <a:extLst>
                    <a:ext uri="{FF2B5EF4-FFF2-40B4-BE49-F238E27FC236}">
                      <a16:creationId xmlns:a16="http://schemas.microsoft.com/office/drawing/2014/main" id="{C2274266-D9E1-495A-A482-F4C3E39A4B59}"/>
                    </a:ext>
                  </a:extLst>
                </p:cNvPr>
                <p:cNvSpPr/>
                <p:nvPr/>
              </p:nvSpPr>
              <p:spPr>
                <a:xfrm rot="5400000">
                  <a:off x="7703186" y="3357980"/>
                  <a:ext cx="144000" cy="144000"/>
                </a:xfrm>
                <a:prstGeom prst="rect">
                  <a:avLst/>
                </a:prstGeom>
                <a:solidFill>
                  <a:schemeClr val="accent2">
                    <a:lumMod val="75000"/>
                  </a:schemeClr>
                </a:solidFill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400"/>
                </a:p>
              </p:txBody>
            </p:sp>
            <p:sp>
              <p:nvSpPr>
                <p:cNvPr id="1101" name="Rectangle 1100">
                  <a:extLst>
                    <a:ext uri="{FF2B5EF4-FFF2-40B4-BE49-F238E27FC236}">
                      <a16:creationId xmlns:a16="http://schemas.microsoft.com/office/drawing/2014/main" id="{EECF3DB2-2F6A-4696-B1CA-6687262C227B}"/>
                    </a:ext>
                  </a:extLst>
                </p:cNvPr>
                <p:cNvSpPr/>
                <p:nvPr/>
              </p:nvSpPr>
              <p:spPr>
                <a:xfrm rot="5400000">
                  <a:off x="7703186" y="3681831"/>
                  <a:ext cx="144000" cy="144000"/>
                </a:xfrm>
                <a:prstGeom prst="rect">
                  <a:avLst/>
                </a:prstGeom>
                <a:solidFill>
                  <a:schemeClr val="accent2">
                    <a:lumMod val="75000"/>
                  </a:schemeClr>
                </a:solidFill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400"/>
                </a:p>
              </p:txBody>
            </p:sp>
            <p:sp>
              <p:nvSpPr>
                <p:cNvPr id="1102" name="Rectangle 1101">
                  <a:extLst>
                    <a:ext uri="{FF2B5EF4-FFF2-40B4-BE49-F238E27FC236}">
                      <a16:creationId xmlns:a16="http://schemas.microsoft.com/office/drawing/2014/main" id="{A10D8D2E-367E-4B45-BCFB-5D12D223937F}"/>
                    </a:ext>
                  </a:extLst>
                </p:cNvPr>
                <p:cNvSpPr/>
                <p:nvPr/>
              </p:nvSpPr>
              <p:spPr>
                <a:xfrm rot="5400000">
                  <a:off x="7361636" y="3484573"/>
                  <a:ext cx="468000" cy="216000"/>
                </a:xfrm>
                <a:prstGeom prst="rect">
                  <a:avLst/>
                </a:prstGeom>
                <a:no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000"/>
                </a:p>
              </p:txBody>
            </p:sp>
          </p:grpSp>
          <p:grpSp>
            <p:nvGrpSpPr>
              <p:cNvPr id="991" name="Groupe 990">
                <a:extLst>
                  <a:ext uri="{FF2B5EF4-FFF2-40B4-BE49-F238E27FC236}">
                    <a16:creationId xmlns:a16="http://schemas.microsoft.com/office/drawing/2014/main" id="{22821436-C77C-484F-925F-B64BE846802D}"/>
                  </a:ext>
                </a:extLst>
              </p:cNvPr>
              <p:cNvGrpSpPr/>
              <p:nvPr/>
            </p:nvGrpSpPr>
            <p:grpSpPr>
              <a:xfrm>
                <a:off x="4039586" y="3602455"/>
                <a:ext cx="359550" cy="468593"/>
                <a:chOff x="7487636" y="3357980"/>
                <a:chExt cx="359550" cy="468593"/>
              </a:xfrm>
            </p:grpSpPr>
            <p:sp>
              <p:nvSpPr>
                <p:cNvPr id="1095" name="Rectangle 1094">
                  <a:extLst>
                    <a:ext uri="{FF2B5EF4-FFF2-40B4-BE49-F238E27FC236}">
                      <a16:creationId xmlns:a16="http://schemas.microsoft.com/office/drawing/2014/main" id="{B3BAB525-A1C9-4F66-8EFA-2CF0383C1DD7}"/>
                    </a:ext>
                  </a:extLst>
                </p:cNvPr>
                <p:cNvSpPr/>
                <p:nvPr/>
              </p:nvSpPr>
              <p:spPr>
                <a:xfrm rot="5400000">
                  <a:off x="7684951" y="3520556"/>
                  <a:ext cx="180000" cy="144470"/>
                </a:xfrm>
                <a:prstGeom prst="rect">
                  <a:avLst/>
                </a:prstGeom>
                <a:solidFill>
                  <a:schemeClr val="accent2">
                    <a:lumMod val="50000"/>
                  </a:schemeClr>
                </a:solidFill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400"/>
                </a:p>
              </p:txBody>
            </p:sp>
            <p:sp>
              <p:nvSpPr>
                <p:cNvPr id="1096" name="Rectangle 1095">
                  <a:extLst>
                    <a:ext uri="{FF2B5EF4-FFF2-40B4-BE49-F238E27FC236}">
                      <a16:creationId xmlns:a16="http://schemas.microsoft.com/office/drawing/2014/main" id="{1BF6BF17-1EC9-4994-A054-D3878518F5FE}"/>
                    </a:ext>
                  </a:extLst>
                </p:cNvPr>
                <p:cNvSpPr/>
                <p:nvPr/>
              </p:nvSpPr>
              <p:spPr>
                <a:xfrm rot="5400000">
                  <a:off x="7703186" y="3357980"/>
                  <a:ext cx="144000" cy="144000"/>
                </a:xfrm>
                <a:prstGeom prst="rect">
                  <a:avLst/>
                </a:prstGeom>
                <a:solidFill>
                  <a:schemeClr val="accent2">
                    <a:lumMod val="75000"/>
                  </a:schemeClr>
                </a:solidFill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400"/>
                </a:p>
              </p:txBody>
            </p:sp>
            <p:sp>
              <p:nvSpPr>
                <p:cNvPr id="1097" name="Rectangle 1096">
                  <a:extLst>
                    <a:ext uri="{FF2B5EF4-FFF2-40B4-BE49-F238E27FC236}">
                      <a16:creationId xmlns:a16="http://schemas.microsoft.com/office/drawing/2014/main" id="{43F9A870-6FF1-4E65-94E7-D3F70FB6AABA}"/>
                    </a:ext>
                  </a:extLst>
                </p:cNvPr>
                <p:cNvSpPr/>
                <p:nvPr/>
              </p:nvSpPr>
              <p:spPr>
                <a:xfrm rot="5400000">
                  <a:off x="7703186" y="3681831"/>
                  <a:ext cx="144000" cy="144000"/>
                </a:xfrm>
                <a:prstGeom prst="rect">
                  <a:avLst/>
                </a:prstGeom>
                <a:solidFill>
                  <a:schemeClr val="accent2">
                    <a:lumMod val="75000"/>
                  </a:schemeClr>
                </a:solidFill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400"/>
                </a:p>
              </p:txBody>
            </p:sp>
            <p:sp>
              <p:nvSpPr>
                <p:cNvPr id="1098" name="Rectangle 1097">
                  <a:extLst>
                    <a:ext uri="{FF2B5EF4-FFF2-40B4-BE49-F238E27FC236}">
                      <a16:creationId xmlns:a16="http://schemas.microsoft.com/office/drawing/2014/main" id="{359335F5-DE46-4A3D-95B2-C7EA9A579B5A}"/>
                    </a:ext>
                  </a:extLst>
                </p:cNvPr>
                <p:cNvSpPr/>
                <p:nvPr/>
              </p:nvSpPr>
              <p:spPr>
                <a:xfrm rot="5400000">
                  <a:off x="7361636" y="3484573"/>
                  <a:ext cx="468000" cy="216000"/>
                </a:xfrm>
                <a:prstGeom prst="rect">
                  <a:avLst/>
                </a:prstGeom>
                <a:no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000"/>
                </a:p>
              </p:txBody>
            </p:sp>
          </p:grpSp>
          <p:grpSp>
            <p:nvGrpSpPr>
              <p:cNvPr id="992" name="Groupe 991">
                <a:extLst>
                  <a:ext uri="{FF2B5EF4-FFF2-40B4-BE49-F238E27FC236}">
                    <a16:creationId xmlns:a16="http://schemas.microsoft.com/office/drawing/2014/main" id="{229A94F4-45BB-4F1A-8C2A-DE3753D52973}"/>
                  </a:ext>
                </a:extLst>
              </p:cNvPr>
              <p:cNvGrpSpPr/>
              <p:nvPr/>
            </p:nvGrpSpPr>
            <p:grpSpPr>
              <a:xfrm>
                <a:off x="4401535" y="2662655"/>
                <a:ext cx="359550" cy="468593"/>
                <a:chOff x="7487636" y="3357980"/>
                <a:chExt cx="359550" cy="468593"/>
              </a:xfrm>
            </p:grpSpPr>
            <p:sp>
              <p:nvSpPr>
                <p:cNvPr id="1091" name="Rectangle 1090">
                  <a:extLst>
                    <a:ext uri="{FF2B5EF4-FFF2-40B4-BE49-F238E27FC236}">
                      <a16:creationId xmlns:a16="http://schemas.microsoft.com/office/drawing/2014/main" id="{FB5DD9BE-B9E4-4771-9E0D-AD32AC6946E8}"/>
                    </a:ext>
                  </a:extLst>
                </p:cNvPr>
                <p:cNvSpPr/>
                <p:nvPr/>
              </p:nvSpPr>
              <p:spPr>
                <a:xfrm rot="5400000">
                  <a:off x="7684951" y="3520556"/>
                  <a:ext cx="180000" cy="144470"/>
                </a:xfrm>
                <a:prstGeom prst="rect">
                  <a:avLst/>
                </a:prstGeom>
                <a:solidFill>
                  <a:schemeClr val="accent2">
                    <a:lumMod val="50000"/>
                  </a:schemeClr>
                </a:solidFill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400"/>
                </a:p>
              </p:txBody>
            </p:sp>
            <p:sp>
              <p:nvSpPr>
                <p:cNvPr id="1092" name="Rectangle 1091">
                  <a:extLst>
                    <a:ext uri="{FF2B5EF4-FFF2-40B4-BE49-F238E27FC236}">
                      <a16:creationId xmlns:a16="http://schemas.microsoft.com/office/drawing/2014/main" id="{3B064FC8-74FF-4B3E-B31E-6E5DD6E51A00}"/>
                    </a:ext>
                  </a:extLst>
                </p:cNvPr>
                <p:cNvSpPr/>
                <p:nvPr/>
              </p:nvSpPr>
              <p:spPr>
                <a:xfrm rot="5400000">
                  <a:off x="7703186" y="3357980"/>
                  <a:ext cx="144000" cy="144000"/>
                </a:xfrm>
                <a:prstGeom prst="rect">
                  <a:avLst/>
                </a:prstGeom>
                <a:solidFill>
                  <a:schemeClr val="accent2">
                    <a:lumMod val="75000"/>
                  </a:schemeClr>
                </a:solidFill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400"/>
                </a:p>
              </p:txBody>
            </p:sp>
            <p:sp>
              <p:nvSpPr>
                <p:cNvPr id="1093" name="Rectangle 1092">
                  <a:extLst>
                    <a:ext uri="{FF2B5EF4-FFF2-40B4-BE49-F238E27FC236}">
                      <a16:creationId xmlns:a16="http://schemas.microsoft.com/office/drawing/2014/main" id="{7CFB2C4E-871F-4AD5-A447-C2C91E1852F7}"/>
                    </a:ext>
                  </a:extLst>
                </p:cNvPr>
                <p:cNvSpPr/>
                <p:nvPr/>
              </p:nvSpPr>
              <p:spPr>
                <a:xfrm rot="5400000">
                  <a:off x="7703186" y="3681831"/>
                  <a:ext cx="144000" cy="144000"/>
                </a:xfrm>
                <a:prstGeom prst="rect">
                  <a:avLst/>
                </a:prstGeom>
                <a:solidFill>
                  <a:schemeClr val="accent2">
                    <a:lumMod val="75000"/>
                  </a:schemeClr>
                </a:solidFill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400"/>
                </a:p>
              </p:txBody>
            </p:sp>
            <p:sp>
              <p:nvSpPr>
                <p:cNvPr id="1094" name="Rectangle 1093">
                  <a:extLst>
                    <a:ext uri="{FF2B5EF4-FFF2-40B4-BE49-F238E27FC236}">
                      <a16:creationId xmlns:a16="http://schemas.microsoft.com/office/drawing/2014/main" id="{C8CCD70F-D5CA-438D-BD94-5D12521E5B38}"/>
                    </a:ext>
                  </a:extLst>
                </p:cNvPr>
                <p:cNvSpPr/>
                <p:nvPr/>
              </p:nvSpPr>
              <p:spPr>
                <a:xfrm rot="5400000">
                  <a:off x="7361636" y="3484573"/>
                  <a:ext cx="468000" cy="216000"/>
                </a:xfrm>
                <a:prstGeom prst="rect">
                  <a:avLst/>
                </a:prstGeom>
                <a:no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000"/>
                </a:p>
              </p:txBody>
            </p:sp>
          </p:grpSp>
          <p:grpSp>
            <p:nvGrpSpPr>
              <p:cNvPr id="993" name="Groupe 992">
                <a:extLst>
                  <a:ext uri="{FF2B5EF4-FFF2-40B4-BE49-F238E27FC236}">
                    <a16:creationId xmlns:a16="http://schemas.microsoft.com/office/drawing/2014/main" id="{D446DB80-1DCB-46F1-8413-1FF66FE1892A}"/>
                  </a:ext>
                </a:extLst>
              </p:cNvPr>
              <p:cNvGrpSpPr/>
              <p:nvPr/>
            </p:nvGrpSpPr>
            <p:grpSpPr>
              <a:xfrm>
                <a:off x="4401535" y="3132555"/>
                <a:ext cx="359550" cy="468593"/>
                <a:chOff x="7487636" y="3357980"/>
                <a:chExt cx="359550" cy="468593"/>
              </a:xfrm>
            </p:grpSpPr>
            <p:sp>
              <p:nvSpPr>
                <p:cNvPr id="1087" name="Rectangle 1086">
                  <a:extLst>
                    <a:ext uri="{FF2B5EF4-FFF2-40B4-BE49-F238E27FC236}">
                      <a16:creationId xmlns:a16="http://schemas.microsoft.com/office/drawing/2014/main" id="{7424C298-703E-4A75-9218-FA5649D05F49}"/>
                    </a:ext>
                  </a:extLst>
                </p:cNvPr>
                <p:cNvSpPr/>
                <p:nvPr/>
              </p:nvSpPr>
              <p:spPr>
                <a:xfrm rot="5400000">
                  <a:off x="7684951" y="3520556"/>
                  <a:ext cx="180000" cy="144470"/>
                </a:xfrm>
                <a:prstGeom prst="rect">
                  <a:avLst/>
                </a:prstGeom>
                <a:solidFill>
                  <a:schemeClr val="accent2">
                    <a:lumMod val="50000"/>
                  </a:schemeClr>
                </a:solidFill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400"/>
                </a:p>
              </p:txBody>
            </p:sp>
            <p:sp>
              <p:nvSpPr>
                <p:cNvPr id="1088" name="Rectangle 1087">
                  <a:extLst>
                    <a:ext uri="{FF2B5EF4-FFF2-40B4-BE49-F238E27FC236}">
                      <a16:creationId xmlns:a16="http://schemas.microsoft.com/office/drawing/2014/main" id="{0468765E-DA1C-4A74-8DBB-7112842BDCE7}"/>
                    </a:ext>
                  </a:extLst>
                </p:cNvPr>
                <p:cNvSpPr/>
                <p:nvPr/>
              </p:nvSpPr>
              <p:spPr>
                <a:xfrm rot="5400000">
                  <a:off x="7703186" y="3357980"/>
                  <a:ext cx="144000" cy="144000"/>
                </a:xfrm>
                <a:prstGeom prst="rect">
                  <a:avLst/>
                </a:prstGeom>
                <a:solidFill>
                  <a:schemeClr val="accent2">
                    <a:lumMod val="75000"/>
                  </a:schemeClr>
                </a:solidFill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400"/>
                </a:p>
              </p:txBody>
            </p:sp>
            <p:sp>
              <p:nvSpPr>
                <p:cNvPr id="1089" name="Rectangle 1088">
                  <a:extLst>
                    <a:ext uri="{FF2B5EF4-FFF2-40B4-BE49-F238E27FC236}">
                      <a16:creationId xmlns:a16="http://schemas.microsoft.com/office/drawing/2014/main" id="{DAAE1C2F-547F-482C-9C0B-2CF80CDBAEE1}"/>
                    </a:ext>
                  </a:extLst>
                </p:cNvPr>
                <p:cNvSpPr/>
                <p:nvPr/>
              </p:nvSpPr>
              <p:spPr>
                <a:xfrm rot="5400000">
                  <a:off x="7703186" y="3681831"/>
                  <a:ext cx="144000" cy="144000"/>
                </a:xfrm>
                <a:prstGeom prst="rect">
                  <a:avLst/>
                </a:prstGeom>
                <a:solidFill>
                  <a:schemeClr val="accent2">
                    <a:lumMod val="75000"/>
                  </a:schemeClr>
                </a:solidFill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400"/>
                </a:p>
              </p:txBody>
            </p:sp>
            <p:sp>
              <p:nvSpPr>
                <p:cNvPr id="1090" name="Rectangle 1089">
                  <a:extLst>
                    <a:ext uri="{FF2B5EF4-FFF2-40B4-BE49-F238E27FC236}">
                      <a16:creationId xmlns:a16="http://schemas.microsoft.com/office/drawing/2014/main" id="{0816EA18-EA3E-438C-A56E-6DB84E9D92C8}"/>
                    </a:ext>
                  </a:extLst>
                </p:cNvPr>
                <p:cNvSpPr/>
                <p:nvPr/>
              </p:nvSpPr>
              <p:spPr>
                <a:xfrm rot="5400000">
                  <a:off x="7361636" y="3484573"/>
                  <a:ext cx="468000" cy="216000"/>
                </a:xfrm>
                <a:prstGeom prst="rect">
                  <a:avLst/>
                </a:prstGeom>
                <a:no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000"/>
                </a:p>
              </p:txBody>
            </p:sp>
          </p:grpSp>
          <p:grpSp>
            <p:nvGrpSpPr>
              <p:cNvPr id="994" name="Groupe 993">
                <a:extLst>
                  <a:ext uri="{FF2B5EF4-FFF2-40B4-BE49-F238E27FC236}">
                    <a16:creationId xmlns:a16="http://schemas.microsoft.com/office/drawing/2014/main" id="{3F01D48E-BAFE-414E-B9F0-BBA6A9A8472D}"/>
                  </a:ext>
                </a:extLst>
              </p:cNvPr>
              <p:cNvGrpSpPr/>
              <p:nvPr/>
            </p:nvGrpSpPr>
            <p:grpSpPr>
              <a:xfrm>
                <a:off x="4401535" y="3602455"/>
                <a:ext cx="359550" cy="468593"/>
                <a:chOff x="7487636" y="3357980"/>
                <a:chExt cx="359550" cy="468593"/>
              </a:xfrm>
            </p:grpSpPr>
            <p:sp>
              <p:nvSpPr>
                <p:cNvPr id="1083" name="Rectangle 1082">
                  <a:extLst>
                    <a:ext uri="{FF2B5EF4-FFF2-40B4-BE49-F238E27FC236}">
                      <a16:creationId xmlns:a16="http://schemas.microsoft.com/office/drawing/2014/main" id="{4E62FD7D-4522-4CFA-A499-E1064343F448}"/>
                    </a:ext>
                  </a:extLst>
                </p:cNvPr>
                <p:cNvSpPr/>
                <p:nvPr/>
              </p:nvSpPr>
              <p:spPr>
                <a:xfrm rot="5400000">
                  <a:off x="7684951" y="3520556"/>
                  <a:ext cx="180000" cy="144470"/>
                </a:xfrm>
                <a:prstGeom prst="rect">
                  <a:avLst/>
                </a:prstGeom>
                <a:solidFill>
                  <a:schemeClr val="accent2">
                    <a:lumMod val="50000"/>
                  </a:schemeClr>
                </a:solidFill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400"/>
                </a:p>
              </p:txBody>
            </p:sp>
            <p:sp>
              <p:nvSpPr>
                <p:cNvPr id="1084" name="Rectangle 1083">
                  <a:extLst>
                    <a:ext uri="{FF2B5EF4-FFF2-40B4-BE49-F238E27FC236}">
                      <a16:creationId xmlns:a16="http://schemas.microsoft.com/office/drawing/2014/main" id="{FE5A5DDB-EAE7-42E3-BBAE-F8501EFB2F1C}"/>
                    </a:ext>
                  </a:extLst>
                </p:cNvPr>
                <p:cNvSpPr/>
                <p:nvPr/>
              </p:nvSpPr>
              <p:spPr>
                <a:xfrm rot="5400000">
                  <a:off x="7703186" y="3357980"/>
                  <a:ext cx="144000" cy="144000"/>
                </a:xfrm>
                <a:prstGeom prst="rect">
                  <a:avLst/>
                </a:prstGeom>
                <a:solidFill>
                  <a:schemeClr val="accent2">
                    <a:lumMod val="75000"/>
                  </a:schemeClr>
                </a:solidFill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400"/>
                </a:p>
              </p:txBody>
            </p:sp>
            <p:sp>
              <p:nvSpPr>
                <p:cNvPr id="1085" name="Rectangle 1084">
                  <a:extLst>
                    <a:ext uri="{FF2B5EF4-FFF2-40B4-BE49-F238E27FC236}">
                      <a16:creationId xmlns:a16="http://schemas.microsoft.com/office/drawing/2014/main" id="{BAE03869-338E-421C-B053-4DF639392DA2}"/>
                    </a:ext>
                  </a:extLst>
                </p:cNvPr>
                <p:cNvSpPr/>
                <p:nvPr/>
              </p:nvSpPr>
              <p:spPr>
                <a:xfrm rot="5400000">
                  <a:off x="7703186" y="3681831"/>
                  <a:ext cx="144000" cy="144000"/>
                </a:xfrm>
                <a:prstGeom prst="rect">
                  <a:avLst/>
                </a:prstGeom>
                <a:solidFill>
                  <a:schemeClr val="accent2">
                    <a:lumMod val="75000"/>
                  </a:schemeClr>
                </a:solidFill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400"/>
                </a:p>
              </p:txBody>
            </p:sp>
            <p:sp>
              <p:nvSpPr>
                <p:cNvPr id="1086" name="Rectangle 1085">
                  <a:extLst>
                    <a:ext uri="{FF2B5EF4-FFF2-40B4-BE49-F238E27FC236}">
                      <a16:creationId xmlns:a16="http://schemas.microsoft.com/office/drawing/2014/main" id="{1B9CCA96-2B6B-49CE-B692-CF9B5C04433F}"/>
                    </a:ext>
                  </a:extLst>
                </p:cNvPr>
                <p:cNvSpPr/>
                <p:nvPr/>
              </p:nvSpPr>
              <p:spPr>
                <a:xfrm rot="5400000">
                  <a:off x="7361636" y="3484573"/>
                  <a:ext cx="468000" cy="216000"/>
                </a:xfrm>
                <a:prstGeom prst="rect">
                  <a:avLst/>
                </a:prstGeom>
                <a:no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000"/>
                </a:p>
              </p:txBody>
            </p:sp>
          </p:grpSp>
          <p:grpSp>
            <p:nvGrpSpPr>
              <p:cNvPr id="995" name="Groupe 994">
                <a:extLst>
                  <a:ext uri="{FF2B5EF4-FFF2-40B4-BE49-F238E27FC236}">
                    <a16:creationId xmlns:a16="http://schemas.microsoft.com/office/drawing/2014/main" id="{73B5967E-43EF-4DB5-9089-DA6615A6455B}"/>
                  </a:ext>
                </a:extLst>
              </p:cNvPr>
              <p:cNvGrpSpPr/>
              <p:nvPr/>
            </p:nvGrpSpPr>
            <p:grpSpPr>
              <a:xfrm>
                <a:off x="4763485" y="2662655"/>
                <a:ext cx="359550" cy="468593"/>
                <a:chOff x="7487636" y="3357980"/>
                <a:chExt cx="359550" cy="468593"/>
              </a:xfrm>
            </p:grpSpPr>
            <p:sp>
              <p:nvSpPr>
                <p:cNvPr id="1079" name="Rectangle 1078">
                  <a:extLst>
                    <a:ext uri="{FF2B5EF4-FFF2-40B4-BE49-F238E27FC236}">
                      <a16:creationId xmlns:a16="http://schemas.microsoft.com/office/drawing/2014/main" id="{592886D0-EFB5-47C2-9F84-AEA7F30B12A6}"/>
                    </a:ext>
                  </a:extLst>
                </p:cNvPr>
                <p:cNvSpPr/>
                <p:nvPr/>
              </p:nvSpPr>
              <p:spPr>
                <a:xfrm rot="5400000">
                  <a:off x="7684951" y="3520556"/>
                  <a:ext cx="180000" cy="144470"/>
                </a:xfrm>
                <a:prstGeom prst="rect">
                  <a:avLst/>
                </a:prstGeom>
                <a:solidFill>
                  <a:schemeClr val="accent2">
                    <a:lumMod val="50000"/>
                  </a:schemeClr>
                </a:solidFill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400"/>
                </a:p>
              </p:txBody>
            </p:sp>
            <p:sp>
              <p:nvSpPr>
                <p:cNvPr id="1080" name="Rectangle 1079">
                  <a:extLst>
                    <a:ext uri="{FF2B5EF4-FFF2-40B4-BE49-F238E27FC236}">
                      <a16:creationId xmlns:a16="http://schemas.microsoft.com/office/drawing/2014/main" id="{9620A819-94AC-40DC-B8CD-4CFED450C374}"/>
                    </a:ext>
                  </a:extLst>
                </p:cNvPr>
                <p:cNvSpPr/>
                <p:nvPr/>
              </p:nvSpPr>
              <p:spPr>
                <a:xfrm rot="5400000">
                  <a:off x="7703186" y="3357980"/>
                  <a:ext cx="144000" cy="144000"/>
                </a:xfrm>
                <a:prstGeom prst="rect">
                  <a:avLst/>
                </a:prstGeom>
                <a:solidFill>
                  <a:schemeClr val="accent2">
                    <a:lumMod val="75000"/>
                  </a:schemeClr>
                </a:solidFill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400"/>
                </a:p>
              </p:txBody>
            </p:sp>
            <p:sp>
              <p:nvSpPr>
                <p:cNvPr id="1081" name="Rectangle 1080">
                  <a:extLst>
                    <a:ext uri="{FF2B5EF4-FFF2-40B4-BE49-F238E27FC236}">
                      <a16:creationId xmlns:a16="http://schemas.microsoft.com/office/drawing/2014/main" id="{B7C058E8-6217-4AA2-A40D-3BF9C79423B1}"/>
                    </a:ext>
                  </a:extLst>
                </p:cNvPr>
                <p:cNvSpPr/>
                <p:nvPr/>
              </p:nvSpPr>
              <p:spPr>
                <a:xfrm rot="5400000">
                  <a:off x="7703186" y="3681831"/>
                  <a:ext cx="144000" cy="144000"/>
                </a:xfrm>
                <a:prstGeom prst="rect">
                  <a:avLst/>
                </a:prstGeom>
                <a:solidFill>
                  <a:schemeClr val="accent2">
                    <a:lumMod val="75000"/>
                  </a:schemeClr>
                </a:solidFill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400"/>
                </a:p>
              </p:txBody>
            </p:sp>
            <p:sp>
              <p:nvSpPr>
                <p:cNvPr id="1082" name="Rectangle 1081">
                  <a:extLst>
                    <a:ext uri="{FF2B5EF4-FFF2-40B4-BE49-F238E27FC236}">
                      <a16:creationId xmlns:a16="http://schemas.microsoft.com/office/drawing/2014/main" id="{BAF3CA92-8504-4539-91C7-A18CC192829A}"/>
                    </a:ext>
                  </a:extLst>
                </p:cNvPr>
                <p:cNvSpPr/>
                <p:nvPr/>
              </p:nvSpPr>
              <p:spPr>
                <a:xfrm rot="5400000">
                  <a:off x="7361636" y="3484573"/>
                  <a:ext cx="468000" cy="216000"/>
                </a:xfrm>
                <a:prstGeom prst="rect">
                  <a:avLst/>
                </a:prstGeom>
                <a:no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000"/>
                </a:p>
              </p:txBody>
            </p:sp>
          </p:grpSp>
          <p:grpSp>
            <p:nvGrpSpPr>
              <p:cNvPr id="996" name="Groupe 995">
                <a:extLst>
                  <a:ext uri="{FF2B5EF4-FFF2-40B4-BE49-F238E27FC236}">
                    <a16:creationId xmlns:a16="http://schemas.microsoft.com/office/drawing/2014/main" id="{0CC662CF-218B-41E7-AD22-E1C36EC5CC71}"/>
                  </a:ext>
                </a:extLst>
              </p:cNvPr>
              <p:cNvGrpSpPr/>
              <p:nvPr/>
            </p:nvGrpSpPr>
            <p:grpSpPr>
              <a:xfrm>
                <a:off x="4763485" y="3132555"/>
                <a:ext cx="359550" cy="468593"/>
                <a:chOff x="7487636" y="3357980"/>
                <a:chExt cx="359550" cy="468593"/>
              </a:xfrm>
            </p:grpSpPr>
            <p:sp>
              <p:nvSpPr>
                <p:cNvPr id="1075" name="Rectangle 1074">
                  <a:extLst>
                    <a:ext uri="{FF2B5EF4-FFF2-40B4-BE49-F238E27FC236}">
                      <a16:creationId xmlns:a16="http://schemas.microsoft.com/office/drawing/2014/main" id="{3B4625AE-8B26-4DBA-B4C7-95D21F702E73}"/>
                    </a:ext>
                  </a:extLst>
                </p:cNvPr>
                <p:cNvSpPr/>
                <p:nvPr/>
              </p:nvSpPr>
              <p:spPr>
                <a:xfrm rot="5400000">
                  <a:off x="7684951" y="3520556"/>
                  <a:ext cx="180000" cy="144470"/>
                </a:xfrm>
                <a:prstGeom prst="rect">
                  <a:avLst/>
                </a:prstGeom>
                <a:solidFill>
                  <a:schemeClr val="accent2">
                    <a:lumMod val="50000"/>
                  </a:schemeClr>
                </a:solidFill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400"/>
                </a:p>
              </p:txBody>
            </p:sp>
            <p:sp>
              <p:nvSpPr>
                <p:cNvPr id="1076" name="Rectangle 1075">
                  <a:extLst>
                    <a:ext uri="{FF2B5EF4-FFF2-40B4-BE49-F238E27FC236}">
                      <a16:creationId xmlns:a16="http://schemas.microsoft.com/office/drawing/2014/main" id="{92EEA191-9F8E-4AE3-9EBE-73D09ABCE7F4}"/>
                    </a:ext>
                  </a:extLst>
                </p:cNvPr>
                <p:cNvSpPr/>
                <p:nvPr/>
              </p:nvSpPr>
              <p:spPr>
                <a:xfrm rot="5400000">
                  <a:off x="7703186" y="3357980"/>
                  <a:ext cx="144000" cy="144000"/>
                </a:xfrm>
                <a:prstGeom prst="rect">
                  <a:avLst/>
                </a:prstGeom>
                <a:solidFill>
                  <a:schemeClr val="accent2">
                    <a:lumMod val="75000"/>
                  </a:schemeClr>
                </a:solidFill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400"/>
                </a:p>
              </p:txBody>
            </p:sp>
            <p:sp>
              <p:nvSpPr>
                <p:cNvPr id="1077" name="Rectangle 1076">
                  <a:extLst>
                    <a:ext uri="{FF2B5EF4-FFF2-40B4-BE49-F238E27FC236}">
                      <a16:creationId xmlns:a16="http://schemas.microsoft.com/office/drawing/2014/main" id="{F23DCBB3-D523-42EA-8890-5BDBE3EE6C7B}"/>
                    </a:ext>
                  </a:extLst>
                </p:cNvPr>
                <p:cNvSpPr/>
                <p:nvPr/>
              </p:nvSpPr>
              <p:spPr>
                <a:xfrm rot="5400000">
                  <a:off x="7703186" y="3681831"/>
                  <a:ext cx="144000" cy="144000"/>
                </a:xfrm>
                <a:prstGeom prst="rect">
                  <a:avLst/>
                </a:prstGeom>
                <a:solidFill>
                  <a:schemeClr val="accent2">
                    <a:lumMod val="75000"/>
                  </a:schemeClr>
                </a:solidFill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400"/>
                </a:p>
              </p:txBody>
            </p:sp>
            <p:sp>
              <p:nvSpPr>
                <p:cNvPr id="1078" name="Rectangle 1077">
                  <a:extLst>
                    <a:ext uri="{FF2B5EF4-FFF2-40B4-BE49-F238E27FC236}">
                      <a16:creationId xmlns:a16="http://schemas.microsoft.com/office/drawing/2014/main" id="{CCC55E08-568B-4C32-B20A-74A45633A491}"/>
                    </a:ext>
                  </a:extLst>
                </p:cNvPr>
                <p:cNvSpPr/>
                <p:nvPr/>
              </p:nvSpPr>
              <p:spPr>
                <a:xfrm rot="5400000">
                  <a:off x="7361636" y="3484573"/>
                  <a:ext cx="468000" cy="216000"/>
                </a:xfrm>
                <a:prstGeom prst="rect">
                  <a:avLst/>
                </a:prstGeom>
                <a:no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000"/>
                </a:p>
              </p:txBody>
            </p:sp>
          </p:grpSp>
          <p:grpSp>
            <p:nvGrpSpPr>
              <p:cNvPr id="997" name="Groupe 996">
                <a:extLst>
                  <a:ext uri="{FF2B5EF4-FFF2-40B4-BE49-F238E27FC236}">
                    <a16:creationId xmlns:a16="http://schemas.microsoft.com/office/drawing/2014/main" id="{6FDC5519-65FC-4D0C-97C7-F6B90D0F10EF}"/>
                  </a:ext>
                </a:extLst>
              </p:cNvPr>
              <p:cNvGrpSpPr/>
              <p:nvPr/>
            </p:nvGrpSpPr>
            <p:grpSpPr>
              <a:xfrm>
                <a:off x="4763485" y="3602455"/>
                <a:ext cx="359550" cy="468593"/>
                <a:chOff x="7487636" y="3357980"/>
                <a:chExt cx="359550" cy="468593"/>
              </a:xfrm>
            </p:grpSpPr>
            <p:sp>
              <p:nvSpPr>
                <p:cNvPr id="1071" name="Rectangle 1070">
                  <a:extLst>
                    <a:ext uri="{FF2B5EF4-FFF2-40B4-BE49-F238E27FC236}">
                      <a16:creationId xmlns:a16="http://schemas.microsoft.com/office/drawing/2014/main" id="{07F8C1A4-9EA2-471C-8D8D-59369AD03A88}"/>
                    </a:ext>
                  </a:extLst>
                </p:cNvPr>
                <p:cNvSpPr/>
                <p:nvPr/>
              </p:nvSpPr>
              <p:spPr>
                <a:xfrm rot="5400000">
                  <a:off x="7684951" y="3520556"/>
                  <a:ext cx="180000" cy="144470"/>
                </a:xfrm>
                <a:prstGeom prst="rect">
                  <a:avLst/>
                </a:prstGeom>
                <a:solidFill>
                  <a:schemeClr val="accent2">
                    <a:lumMod val="50000"/>
                  </a:schemeClr>
                </a:solidFill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400"/>
                </a:p>
              </p:txBody>
            </p:sp>
            <p:sp>
              <p:nvSpPr>
                <p:cNvPr id="1072" name="Rectangle 1071">
                  <a:extLst>
                    <a:ext uri="{FF2B5EF4-FFF2-40B4-BE49-F238E27FC236}">
                      <a16:creationId xmlns:a16="http://schemas.microsoft.com/office/drawing/2014/main" id="{77779D3C-30F7-4BE5-8C56-9EAC5428C61D}"/>
                    </a:ext>
                  </a:extLst>
                </p:cNvPr>
                <p:cNvSpPr/>
                <p:nvPr/>
              </p:nvSpPr>
              <p:spPr>
                <a:xfrm rot="5400000">
                  <a:off x="7703186" y="3357980"/>
                  <a:ext cx="144000" cy="144000"/>
                </a:xfrm>
                <a:prstGeom prst="rect">
                  <a:avLst/>
                </a:prstGeom>
                <a:solidFill>
                  <a:schemeClr val="accent2">
                    <a:lumMod val="75000"/>
                  </a:schemeClr>
                </a:solidFill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400"/>
                </a:p>
              </p:txBody>
            </p:sp>
            <p:sp>
              <p:nvSpPr>
                <p:cNvPr id="1073" name="Rectangle 1072">
                  <a:extLst>
                    <a:ext uri="{FF2B5EF4-FFF2-40B4-BE49-F238E27FC236}">
                      <a16:creationId xmlns:a16="http://schemas.microsoft.com/office/drawing/2014/main" id="{F43B963D-8548-432B-9880-CAACEE1B9606}"/>
                    </a:ext>
                  </a:extLst>
                </p:cNvPr>
                <p:cNvSpPr/>
                <p:nvPr/>
              </p:nvSpPr>
              <p:spPr>
                <a:xfrm rot="5400000">
                  <a:off x="7703186" y="3681831"/>
                  <a:ext cx="144000" cy="144000"/>
                </a:xfrm>
                <a:prstGeom prst="rect">
                  <a:avLst/>
                </a:prstGeom>
                <a:solidFill>
                  <a:schemeClr val="accent2">
                    <a:lumMod val="75000"/>
                  </a:schemeClr>
                </a:solidFill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400"/>
                </a:p>
              </p:txBody>
            </p:sp>
            <p:sp>
              <p:nvSpPr>
                <p:cNvPr id="1074" name="Rectangle 1073">
                  <a:extLst>
                    <a:ext uri="{FF2B5EF4-FFF2-40B4-BE49-F238E27FC236}">
                      <a16:creationId xmlns:a16="http://schemas.microsoft.com/office/drawing/2014/main" id="{F455C876-06B3-4523-BD7A-E957B6943E0D}"/>
                    </a:ext>
                  </a:extLst>
                </p:cNvPr>
                <p:cNvSpPr/>
                <p:nvPr/>
              </p:nvSpPr>
              <p:spPr>
                <a:xfrm rot="5400000">
                  <a:off x="7361636" y="3484573"/>
                  <a:ext cx="468000" cy="216000"/>
                </a:xfrm>
                <a:prstGeom prst="rect">
                  <a:avLst/>
                </a:prstGeom>
                <a:no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000"/>
                </a:p>
              </p:txBody>
            </p:sp>
          </p:grpSp>
          <p:grpSp>
            <p:nvGrpSpPr>
              <p:cNvPr id="998" name="Groupe 997">
                <a:extLst>
                  <a:ext uri="{FF2B5EF4-FFF2-40B4-BE49-F238E27FC236}">
                    <a16:creationId xmlns:a16="http://schemas.microsoft.com/office/drawing/2014/main" id="{7CFEC1F5-ED7C-43F4-96C2-428AE6BBCAFE}"/>
                  </a:ext>
                </a:extLst>
              </p:cNvPr>
              <p:cNvGrpSpPr/>
              <p:nvPr/>
            </p:nvGrpSpPr>
            <p:grpSpPr>
              <a:xfrm>
                <a:off x="5120673" y="2662655"/>
                <a:ext cx="359550" cy="468593"/>
                <a:chOff x="7487636" y="3357980"/>
                <a:chExt cx="359550" cy="468593"/>
              </a:xfrm>
            </p:grpSpPr>
            <p:sp>
              <p:nvSpPr>
                <p:cNvPr id="1067" name="Rectangle 1066">
                  <a:extLst>
                    <a:ext uri="{FF2B5EF4-FFF2-40B4-BE49-F238E27FC236}">
                      <a16:creationId xmlns:a16="http://schemas.microsoft.com/office/drawing/2014/main" id="{0A408809-4E20-4763-BB30-9E72C2B7D8FE}"/>
                    </a:ext>
                  </a:extLst>
                </p:cNvPr>
                <p:cNvSpPr/>
                <p:nvPr/>
              </p:nvSpPr>
              <p:spPr>
                <a:xfrm rot="5400000">
                  <a:off x="7684951" y="3520556"/>
                  <a:ext cx="180000" cy="144470"/>
                </a:xfrm>
                <a:prstGeom prst="rect">
                  <a:avLst/>
                </a:prstGeom>
                <a:solidFill>
                  <a:schemeClr val="accent2">
                    <a:lumMod val="50000"/>
                  </a:schemeClr>
                </a:solidFill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400"/>
                </a:p>
              </p:txBody>
            </p:sp>
            <p:sp>
              <p:nvSpPr>
                <p:cNvPr id="1068" name="Rectangle 1067">
                  <a:extLst>
                    <a:ext uri="{FF2B5EF4-FFF2-40B4-BE49-F238E27FC236}">
                      <a16:creationId xmlns:a16="http://schemas.microsoft.com/office/drawing/2014/main" id="{233607B9-7C22-4C32-8F01-F67209CBDAA8}"/>
                    </a:ext>
                  </a:extLst>
                </p:cNvPr>
                <p:cNvSpPr/>
                <p:nvPr/>
              </p:nvSpPr>
              <p:spPr>
                <a:xfrm rot="5400000">
                  <a:off x="7703186" y="3357980"/>
                  <a:ext cx="144000" cy="144000"/>
                </a:xfrm>
                <a:prstGeom prst="rect">
                  <a:avLst/>
                </a:prstGeom>
                <a:solidFill>
                  <a:schemeClr val="accent2">
                    <a:lumMod val="75000"/>
                  </a:schemeClr>
                </a:solidFill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400"/>
                </a:p>
              </p:txBody>
            </p:sp>
            <p:sp>
              <p:nvSpPr>
                <p:cNvPr id="1069" name="Rectangle 1068">
                  <a:extLst>
                    <a:ext uri="{FF2B5EF4-FFF2-40B4-BE49-F238E27FC236}">
                      <a16:creationId xmlns:a16="http://schemas.microsoft.com/office/drawing/2014/main" id="{096B1BDD-DCFA-4BB1-85DC-C0AF1ECCE9A3}"/>
                    </a:ext>
                  </a:extLst>
                </p:cNvPr>
                <p:cNvSpPr/>
                <p:nvPr/>
              </p:nvSpPr>
              <p:spPr>
                <a:xfrm rot="5400000">
                  <a:off x="7703186" y="3681831"/>
                  <a:ext cx="144000" cy="144000"/>
                </a:xfrm>
                <a:prstGeom prst="rect">
                  <a:avLst/>
                </a:prstGeom>
                <a:solidFill>
                  <a:schemeClr val="accent2">
                    <a:lumMod val="75000"/>
                  </a:schemeClr>
                </a:solidFill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400"/>
                </a:p>
              </p:txBody>
            </p:sp>
            <p:sp>
              <p:nvSpPr>
                <p:cNvPr id="1070" name="Rectangle 1069">
                  <a:extLst>
                    <a:ext uri="{FF2B5EF4-FFF2-40B4-BE49-F238E27FC236}">
                      <a16:creationId xmlns:a16="http://schemas.microsoft.com/office/drawing/2014/main" id="{05D3D1CD-5003-4F72-9858-9AF1744360D1}"/>
                    </a:ext>
                  </a:extLst>
                </p:cNvPr>
                <p:cNvSpPr/>
                <p:nvPr/>
              </p:nvSpPr>
              <p:spPr>
                <a:xfrm rot="5400000">
                  <a:off x="7361636" y="3484573"/>
                  <a:ext cx="468000" cy="216000"/>
                </a:xfrm>
                <a:prstGeom prst="rect">
                  <a:avLst/>
                </a:prstGeom>
                <a:no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000"/>
                </a:p>
              </p:txBody>
            </p:sp>
          </p:grpSp>
          <p:grpSp>
            <p:nvGrpSpPr>
              <p:cNvPr id="999" name="Groupe 998">
                <a:extLst>
                  <a:ext uri="{FF2B5EF4-FFF2-40B4-BE49-F238E27FC236}">
                    <a16:creationId xmlns:a16="http://schemas.microsoft.com/office/drawing/2014/main" id="{5544F5E7-357F-4145-951E-D95B5A538ACD}"/>
                  </a:ext>
                </a:extLst>
              </p:cNvPr>
              <p:cNvGrpSpPr/>
              <p:nvPr/>
            </p:nvGrpSpPr>
            <p:grpSpPr>
              <a:xfrm>
                <a:off x="5120673" y="3132555"/>
                <a:ext cx="359550" cy="468593"/>
                <a:chOff x="7487636" y="3357980"/>
                <a:chExt cx="359550" cy="468593"/>
              </a:xfrm>
            </p:grpSpPr>
            <p:sp>
              <p:nvSpPr>
                <p:cNvPr id="1063" name="Rectangle 1062">
                  <a:extLst>
                    <a:ext uri="{FF2B5EF4-FFF2-40B4-BE49-F238E27FC236}">
                      <a16:creationId xmlns:a16="http://schemas.microsoft.com/office/drawing/2014/main" id="{43D6DE84-9483-4459-AF6C-65CA872095FD}"/>
                    </a:ext>
                  </a:extLst>
                </p:cNvPr>
                <p:cNvSpPr/>
                <p:nvPr/>
              </p:nvSpPr>
              <p:spPr>
                <a:xfrm rot="5400000">
                  <a:off x="7684951" y="3520556"/>
                  <a:ext cx="180000" cy="144470"/>
                </a:xfrm>
                <a:prstGeom prst="rect">
                  <a:avLst/>
                </a:prstGeom>
                <a:solidFill>
                  <a:schemeClr val="accent2">
                    <a:lumMod val="50000"/>
                  </a:schemeClr>
                </a:solidFill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400"/>
                </a:p>
              </p:txBody>
            </p:sp>
            <p:sp>
              <p:nvSpPr>
                <p:cNvPr id="1064" name="Rectangle 1063">
                  <a:extLst>
                    <a:ext uri="{FF2B5EF4-FFF2-40B4-BE49-F238E27FC236}">
                      <a16:creationId xmlns:a16="http://schemas.microsoft.com/office/drawing/2014/main" id="{AC668FA2-0369-4E3C-BFF3-73210412AA39}"/>
                    </a:ext>
                  </a:extLst>
                </p:cNvPr>
                <p:cNvSpPr/>
                <p:nvPr/>
              </p:nvSpPr>
              <p:spPr>
                <a:xfrm rot="5400000">
                  <a:off x="7703186" y="3357980"/>
                  <a:ext cx="144000" cy="144000"/>
                </a:xfrm>
                <a:prstGeom prst="rect">
                  <a:avLst/>
                </a:prstGeom>
                <a:solidFill>
                  <a:schemeClr val="accent2">
                    <a:lumMod val="75000"/>
                  </a:schemeClr>
                </a:solidFill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400"/>
                </a:p>
              </p:txBody>
            </p:sp>
            <p:sp>
              <p:nvSpPr>
                <p:cNvPr id="1065" name="Rectangle 1064">
                  <a:extLst>
                    <a:ext uri="{FF2B5EF4-FFF2-40B4-BE49-F238E27FC236}">
                      <a16:creationId xmlns:a16="http://schemas.microsoft.com/office/drawing/2014/main" id="{A9FFEDBD-7F4A-439C-BD57-A80BDD0D8229}"/>
                    </a:ext>
                  </a:extLst>
                </p:cNvPr>
                <p:cNvSpPr/>
                <p:nvPr/>
              </p:nvSpPr>
              <p:spPr>
                <a:xfrm rot="5400000">
                  <a:off x="7703186" y="3681831"/>
                  <a:ext cx="144000" cy="144000"/>
                </a:xfrm>
                <a:prstGeom prst="rect">
                  <a:avLst/>
                </a:prstGeom>
                <a:solidFill>
                  <a:schemeClr val="accent2">
                    <a:lumMod val="75000"/>
                  </a:schemeClr>
                </a:solidFill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400"/>
                </a:p>
              </p:txBody>
            </p:sp>
            <p:sp>
              <p:nvSpPr>
                <p:cNvPr id="1066" name="Rectangle 1065">
                  <a:extLst>
                    <a:ext uri="{FF2B5EF4-FFF2-40B4-BE49-F238E27FC236}">
                      <a16:creationId xmlns:a16="http://schemas.microsoft.com/office/drawing/2014/main" id="{E3963836-E1D9-4664-BFF3-8D516856724E}"/>
                    </a:ext>
                  </a:extLst>
                </p:cNvPr>
                <p:cNvSpPr/>
                <p:nvPr/>
              </p:nvSpPr>
              <p:spPr>
                <a:xfrm rot="5400000">
                  <a:off x="7361636" y="3484573"/>
                  <a:ext cx="468000" cy="216000"/>
                </a:xfrm>
                <a:prstGeom prst="rect">
                  <a:avLst/>
                </a:prstGeom>
                <a:no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000"/>
                </a:p>
              </p:txBody>
            </p:sp>
          </p:grpSp>
          <p:grpSp>
            <p:nvGrpSpPr>
              <p:cNvPr id="1000" name="Groupe 999">
                <a:extLst>
                  <a:ext uri="{FF2B5EF4-FFF2-40B4-BE49-F238E27FC236}">
                    <a16:creationId xmlns:a16="http://schemas.microsoft.com/office/drawing/2014/main" id="{538231B7-16CA-4F93-922A-085638032764}"/>
                  </a:ext>
                </a:extLst>
              </p:cNvPr>
              <p:cNvGrpSpPr/>
              <p:nvPr/>
            </p:nvGrpSpPr>
            <p:grpSpPr>
              <a:xfrm>
                <a:off x="5120673" y="3602455"/>
                <a:ext cx="359550" cy="468593"/>
                <a:chOff x="7487636" y="3357980"/>
                <a:chExt cx="359550" cy="468593"/>
              </a:xfrm>
            </p:grpSpPr>
            <p:sp>
              <p:nvSpPr>
                <p:cNvPr id="1059" name="Rectangle 1058">
                  <a:extLst>
                    <a:ext uri="{FF2B5EF4-FFF2-40B4-BE49-F238E27FC236}">
                      <a16:creationId xmlns:a16="http://schemas.microsoft.com/office/drawing/2014/main" id="{876D5B19-0982-4110-93AD-0E14CDF3D228}"/>
                    </a:ext>
                  </a:extLst>
                </p:cNvPr>
                <p:cNvSpPr/>
                <p:nvPr/>
              </p:nvSpPr>
              <p:spPr>
                <a:xfrm rot="5400000">
                  <a:off x="7684951" y="3520556"/>
                  <a:ext cx="180000" cy="144470"/>
                </a:xfrm>
                <a:prstGeom prst="rect">
                  <a:avLst/>
                </a:prstGeom>
                <a:solidFill>
                  <a:schemeClr val="accent2">
                    <a:lumMod val="50000"/>
                  </a:schemeClr>
                </a:solidFill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400"/>
                </a:p>
              </p:txBody>
            </p:sp>
            <p:sp>
              <p:nvSpPr>
                <p:cNvPr id="1060" name="Rectangle 1059">
                  <a:extLst>
                    <a:ext uri="{FF2B5EF4-FFF2-40B4-BE49-F238E27FC236}">
                      <a16:creationId xmlns:a16="http://schemas.microsoft.com/office/drawing/2014/main" id="{D5624C72-E8A9-4115-B1AE-AE041A3A7C55}"/>
                    </a:ext>
                  </a:extLst>
                </p:cNvPr>
                <p:cNvSpPr/>
                <p:nvPr/>
              </p:nvSpPr>
              <p:spPr>
                <a:xfrm rot="5400000">
                  <a:off x="7703186" y="3357980"/>
                  <a:ext cx="144000" cy="144000"/>
                </a:xfrm>
                <a:prstGeom prst="rect">
                  <a:avLst/>
                </a:prstGeom>
                <a:solidFill>
                  <a:schemeClr val="accent2">
                    <a:lumMod val="75000"/>
                  </a:schemeClr>
                </a:solidFill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400"/>
                </a:p>
              </p:txBody>
            </p:sp>
            <p:sp>
              <p:nvSpPr>
                <p:cNvPr id="1061" name="Rectangle 1060">
                  <a:extLst>
                    <a:ext uri="{FF2B5EF4-FFF2-40B4-BE49-F238E27FC236}">
                      <a16:creationId xmlns:a16="http://schemas.microsoft.com/office/drawing/2014/main" id="{2AC6DF43-6B7C-4AF5-8124-C07B2047AA3C}"/>
                    </a:ext>
                  </a:extLst>
                </p:cNvPr>
                <p:cNvSpPr/>
                <p:nvPr/>
              </p:nvSpPr>
              <p:spPr>
                <a:xfrm rot="5400000">
                  <a:off x="7703186" y="3681831"/>
                  <a:ext cx="144000" cy="144000"/>
                </a:xfrm>
                <a:prstGeom prst="rect">
                  <a:avLst/>
                </a:prstGeom>
                <a:solidFill>
                  <a:schemeClr val="accent2">
                    <a:lumMod val="75000"/>
                  </a:schemeClr>
                </a:solidFill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400"/>
                </a:p>
              </p:txBody>
            </p:sp>
            <p:sp>
              <p:nvSpPr>
                <p:cNvPr id="1062" name="Rectangle 1061">
                  <a:extLst>
                    <a:ext uri="{FF2B5EF4-FFF2-40B4-BE49-F238E27FC236}">
                      <a16:creationId xmlns:a16="http://schemas.microsoft.com/office/drawing/2014/main" id="{684F67D0-C029-4087-8691-5E7B2A9A0403}"/>
                    </a:ext>
                  </a:extLst>
                </p:cNvPr>
                <p:cNvSpPr/>
                <p:nvPr/>
              </p:nvSpPr>
              <p:spPr>
                <a:xfrm rot="5400000">
                  <a:off x="7361636" y="3484573"/>
                  <a:ext cx="468000" cy="216000"/>
                </a:xfrm>
                <a:prstGeom prst="rect">
                  <a:avLst/>
                </a:prstGeom>
                <a:no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000"/>
                </a:p>
              </p:txBody>
            </p:sp>
          </p:grpSp>
          <p:grpSp>
            <p:nvGrpSpPr>
              <p:cNvPr id="1001" name="Groupe 1000">
                <a:extLst>
                  <a:ext uri="{FF2B5EF4-FFF2-40B4-BE49-F238E27FC236}">
                    <a16:creationId xmlns:a16="http://schemas.microsoft.com/office/drawing/2014/main" id="{1AF9619D-1588-4F80-AEEF-8BDE5944F502}"/>
                  </a:ext>
                </a:extLst>
              </p:cNvPr>
              <p:cNvGrpSpPr/>
              <p:nvPr/>
            </p:nvGrpSpPr>
            <p:grpSpPr>
              <a:xfrm>
                <a:off x="1513273" y="4438848"/>
                <a:ext cx="363937" cy="325485"/>
                <a:chOff x="1508510" y="4243585"/>
                <a:chExt cx="363937" cy="325485"/>
              </a:xfrm>
            </p:grpSpPr>
            <p:sp>
              <p:nvSpPr>
                <p:cNvPr id="1055" name="Rectangle 1054">
                  <a:extLst>
                    <a:ext uri="{FF2B5EF4-FFF2-40B4-BE49-F238E27FC236}">
                      <a16:creationId xmlns:a16="http://schemas.microsoft.com/office/drawing/2014/main" id="{1FA231A7-AF55-4098-B57B-CCC7CD38C3AE}"/>
                    </a:ext>
                  </a:extLst>
                </p:cNvPr>
                <p:cNvSpPr/>
                <p:nvPr/>
              </p:nvSpPr>
              <p:spPr>
                <a:xfrm rot="5400000">
                  <a:off x="1454510" y="4299070"/>
                  <a:ext cx="324000" cy="216000"/>
                </a:xfrm>
                <a:prstGeom prst="rect">
                  <a:avLst/>
                </a:prstGeom>
                <a:no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000"/>
                </a:p>
              </p:txBody>
            </p:sp>
            <p:sp>
              <p:nvSpPr>
                <p:cNvPr id="1056" name="Rectangle 1055">
                  <a:extLst>
                    <a:ext uri="{FF2B5EF4-FFF2-40B4-BE49-F238E27FC236}">
                      <a16:creationId xmlns:a16="http://schemas.microsoft.com/office/drawing/2014/main" id="{FF0296D7-7145-4402-ACEE-5910026C0977}"/>
                    </a:ext>
                  </a:extLst>
                </p:cNvPr>
                <p:cNvSpPr/>
                <p:nvPr/>
              </p:nvSpPr>
              <p:spPr>
                <a:xfrm rot="5400000">
                  <a:off x="1746437" y="4331835"/>
                  <a:ext cx="107549" cy="144470"/>
                </a:xfrm>
                <a:prstGeom prst="rect">
                  <a:avLst/>
                </a:prstGeom>
                <a:solidFill>
                  <a:schemeClr val="accent5"/>
                </a:solidFill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400"/>
                </a:p>
              </p:txBody>
            </p:sp>
            <p:sp>
              <p:nvSpPr>
                <p:cNvPr id="1057" name="Rectangle 1056">
                  <a:extLst>
                    <a:ext uri="{FF2B5EF4-FFF2-40B4-BE49-F238E27FC236}">
                      <a16:creationId xmlns:a16="http://schemas.microsoft.com/office/drawing/2014/main" id="{39DE6AFB-E2A9-45B7-AD72-26498CBFABE2}"/>
                    </a:ext>
                  </a:extLst>
                </p:cNvPr>
                <p:cNvSpPr/>
                <p:nvPr/>
              </p:nvSpPr>
              <p:spPr>
                <a:xfrm rot="5400000">
                  <a:off x="1746437" y="4225125"/>
                  <a:ext cx="107549" cy="144470"/>
                </a:xfrm>
                <a:prstGeom prst="rect">
                  <a:avLst/>
                </a:prstGeom>
                <a:solidFill>
                  <a:schemeClr val="accent5"/>
                </a:solidFill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400"/>
                </a:p>
              </p:txBody>
            </p:sp>
            <p:sp>
              <p:nvSpPr>
                <p:cNvPr id="1058" name="Rectangle 1057">
                  <a:extLst>
                    <a:ext uri="{FF2B5EF4-FFF2-40B4-BE49-F238E27FC236}">
                      <a16:creationId xmlns:a16="http://schemas.microsoft.com/office/drawing/2014/main" id="{23E68A8C-285E-43BB-A47A-76719090BB7D}"/>
                    </a:ext>
                  </a:extLst>
                </p:cNvPr>
                <p:cNvSpPr/>
                <p:nvPr/>
              </p:nvSpPr>
              <p:spPr>
                <a:xfrm rot="5400000">
                  <a:off x="1746437" y="4438545"/>
                  <a:ext cx="107549" cy="144470"/>
                </a:xfrm>
                <a:prstGeom prst="rect">
                  <a:avLst/>
                </a:prstGeom>
                <a:solidFill>
                  <a:schemeClr val="accent5"/>
                </a:solidFill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400"/>
                </a:p>
              </p:txBody>
            </p:sp>
          </p:grpSp>
          <p:grpSp>
            <p:nvGrpSpPr>
              <p:cNvPr id="1002" name="Groupe 1001">
                <a:extLst>
                  <a:ext uri="{FF2B5EF4-FFF2-40B4-BE49-F238E27FC236}">
                    <a16:creationId xmlns:a16="http://schemas.microsoft.com/office/drawing/2014/main" id="{F7333966-28C8-4692-AF5D-4841CB1BFCFA}"/>
                  </a:ext>
                </a:extLst>
              </p:cNvPr>
              <p:cNvGrpSpPr/>
              <p:nvPr/>
            </p:nvGrpSpPr>
            <p:grpSpPr>
              <a:xfrm>
                <a:off x="1875223" y="4438848"/>
                <a:ext cx="363937" cy="325485"/>
                <a:chOff x="1508510" y="4243585"/>
                <a:chExt cx="363937" cy="325485"/>
              </a:xfrm>
            </p:grpSpPr>
            <p:sp>
              <p:nvSpPr>
                <p:cNvPr id="1051" name="Rectangle 1050">
                  <a:extLst>
                    <a:ext uri="{FF2B5EF4-FFF2-40B4-BE49-F238E27FC236}">
                      <a16:creationId xmlns:a16="http://schemas.microsoft.com/office/drawing/2014/main" id="{A3FA5FAE-24B1-4BBA-8421-761C6002C6EA}"/>
                    </a:ext>
                  </a:extLst>
                </p:cNvPr>
                <p:cNvSpPr/>
                <p:nvPr/>
              </p:nvSpPr>
              <p:spPr>
                <a:xfrm rot="5400000">
                  <a:off x="1454510" y="4299070"/>
                  <a:ext cx="324000" cy="216000"/>
                </a:xfrm>
                <a:prstGeom prst="rect">
                  <a:avLst/>
                </a:prstGeom>
                <a:no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000"/>
                </a:p>
              </p:txBody>
            </p:sp>
            <p:sp>
              <p:nvSpPr>
                <p:cNvPr id="1052" name="Rectangle 1051">
                  <a:extLst>
                    <a:ext uri="{FF2B5EF4-FFF2-40B4-BE49-F238E27FC236}">
                      <a16:creationId xmlns:a16="http://schemas.microsoft.com/office/drawing/2014/main" id="{FA538DA1-0DEB-492E-8C35-1362222E06A0}"/>
                    </a:ext>
                  </a:extLst>
                </p:cNvPr>
                <p:cNvSpPr/>
                <p:nvPr/>
              </p:nvSpPr>
              <p:spPr>
                <a:xfrm rot="5400000">
                  <a:off x="1746437" y="4331835"/>
                  <a:ext cx="107549" cy="144470"/>
                </a:xfrm>
                <a:prstGeom prst="rect">
                  <a:avLst/>
                </a:prstGeom>
                <a:solidFill>
                  <a:schemeClr val="accent5"/>
                </a:solidFill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400"/>
                </a:p>
              </p:txBody>
            </p:sp>
            <p:sp>
              <p:nvSpPr>
                <p:cNvPr id="1053" name="Rectangle 1052">
                  <a:extLst>
                    <a:ext uri="{FF2B5EF4-FFF2-40B4-BE49-F238E27FC236}">
                      <a16:creationId xmlns:a16="http://schemas.microsoft.com/office/drawing/2014/main" id="{58752B8A-EAEB-4368-A24C-C56DE1C0F374}"/>
                    </a:ext>
                  </a:extLst>
                </p:cNvPr>
                <p:cNvSpPr/>
                <p:nvPr/>
              </p:nvSpPr>
              <p:spPr>
                <a:xfrm rot="5400000">
                  <a:off x="1746437" y="4225125"/>
                  <a:ext cx="107549" cy="144470"/>
                </a:xfrm>
                <a:prstGeom prst="rect">
                  <a:avLst/>
                </a:prstGeom>
                <a:solidFill>
                  <a:schemeClr val="accent5"/>
                </a:solidFill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400"/>
                </a:p>
              </p:txBody>
            </p:sp>
            <p:sp>
              <p:nvSpPr>
                <p:cNvPr id="1054" name="Rectangle 1053">
                  <a:extLst>
                    <a:ext uri="{FF2B5EF4-FFF2-40B4-BE49-F238E27FC236}">
                      <a16:creationId xmlns:a16="http://schemas.microsoft.com/office/drawing/2014/main" id="{4686A7BC-0A9A-45AE-B8C2-3C73E1A17768}"/>
                    </a:ext>
                  </a:extLst>
                </p:cNvPr>
                <p:cNvSpPr/>
                <p:nvPr/>
              </p:nvSpPr>
              <p:spPr>
                <a:xfrm rot="5400000">
                  <a:off x="1746437" y="4438545"/>
                  <a:ext cx="107549" cy="144470"/>
                </a:xfrm>
                <a:prstGeom prst="rect">
                  <a:avLst/>
                </a:prstGeom>
                <a:solidFill>
                  <a:schemeClr val="accent5"/>
                </a:solidFill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400"/>
                </a:p>
              </p:txBody>
            </p:sp>
          </p:grpSp>
          <p:grpSp>
            <p:nvGrpSpPr>
              <p:cNvPr id="1003" name="Groupe 1002">
                <a:extLst>
                  <a:ext uri="{FF2B5EF4-FFF2-40B4-BE49-F238E27FC236}">
                    <a16:creationId xmlns:a16="http://schemas.microsoft.com/office/drawing/2014/main" id="{2472BA55-6AD6-4069-96BD-16910254FC9D}"/>
                  </a:ext>
                </a:extLst>
              </p:cNvPr>
              <p:cNvGrpSpPr/>
              <p:nvPr/>
            </p:nvGrpSpPr>
            <p:grpSpPr>
              <a:xfrm>
                <a:off x="2232410" y="4438848"/>
                <a:ext cx="363937" cy="325485"/>
                <a:chOff x="1508510" y="4243585"/>
                <a:chExt cx="363937" cy="325485"/>
              </a:xfrm>
            </p:grpSpPr>
            <p:sp>
              <p:nvSpPr>
                <p:cNvPr id="1047" name="Rectangle 1046">
                  <a:extLst>
                    <a:ext uri="{FF2B5EF4-FFF2-40B4-BE49-F238E27FC236}">
                      <a16:creationId xmlns:a16="http://schemas.microsoft.com/office/drawing/2014/main" id="{FC14ECC3-CE7E-4AD4-97EC-80BBDA4B8E82}"/>
                    </a:ext>
                  </a:extLst>
                </p:cNvPr>
                <p:cNvSpPr/>
                <p:nvPr/>
              </p:nvSpPr>
              <p:spPr>
                <a:xfrm rot="5400000">
                  <a:off x="1454510" y="4299070"/>
                  <a:ext cx="324000" cy="216000"/>
                </a:xfrm>
                <a:prstGeom prst="rect">
                  <a:avLst/>
                </a:prstGeom>
                <a:no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000"/>
                </a:p>
              </p:txBody>
            </p:sp>
            <p:sp>
              <p:nvSpPr>
                <p:cNvPr id="1048" name="Rectangle 1047">
                  <a:extLst>
                    <a:ext uri="{FF2B5EF4-FFF2-40B4-BE49-F238E27FC236}">
                      <a16:creationId xmlns:a16="http://schemas.microsoft.com/office/drawing/2014/main" id="{31CC982D-72F2-40C4-A202-B2F247E39B6B}"/>
                    </a:ext>
                  </a:extLst>
                </p:cNvPr>
                <p:cNvSpPr/>
                <p:nvPr/>
              </p:nvSpPr>
              <p:spPr>
                <a:xfrm rot="5400000">
                  <a:off x="1746437" y="4331835"/>
                  <a:ext cx="107549" cy="144470"/>
                </a:xfrm>
                <a:prstGeom prst="rect">
                  <a:avLst/>
                </a:prstGeom>
                <a:solidFill>
                  <a:schemeClr val="accent5"/>
                </a:solidFill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400"/>
                </a:p>
              </p:txBody>
            </p:sp>
            <p:sp>
              <p:nvSpPr>
                <p:cNvPr id="1049" name="Rectangle 1048">
                  <a:extLst>
                    <a:ext uri="{FF2B5EF4-FFF2-40B4-BE49-F238E27FC236}">
                      <a16:creationId xmlns:a16="http://schemas.microsoft.com/office/drawing/2014/main" id="{D1DF2FD9-1D85-47F0-AD46-D74D27C8CBE2}"/>
                    </a:ext>
                  </a:extLst>
                </p:cNvPr>
                <p:cNvSpPr/>
                <p:nvPr/>
              </p:nvSpPr>
              <p:spPr>
                <a:xfrm rot="5400000">
                  <a:off x="1746437" y="4225125"/>
                  <a:ext cx="107549" cy="144470"/>
                </a:xfrm>
                <a:prstGeom prst="rect">
                  <a:avLst/>
                </a:prstGeom>
                <a:solidFill>
                  <a:schemeClr val="accent5"/>
                </a:solidFill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400"/>
                </a:p>
              </p:txBody>
            </p:sp>
            <p:sp>
              <p:nvSpPr>
                <p:cNvPr id="1050" name="Rectangle 1049">
                  <a:extLst>
                    <a:ext uri="{FF2B5EF4-FFF2-40B4-BE49-F238E27FC236}">
                      <a16:creationId xmlns:a16="http://schemas.microsoft.com/office/drawing/2014/main" id="{52DA30DE-5E14-4A29-8B8C-BE479A9CF5F5}"/>
                    </a:ext>
                  </a:extLst>
                </p:cNvPr>
                <p:cNvSpPr/>
                <p:nvPr/>
              </p:nvSpPr>
              <p:spPr>
                <a:xfrm rot="5400000">
                  <a:off x="1746437" y="4438545"/>
                  <a:ext cx="107549" cy="144470"/>
                </a:xfrm>
                <a:prstGeom prst="rect">
                  <a:avLst/>
                </a:prstGeom>
                <a:solidFill>
                  <a:schemeClr val="accent5"/>
                </a:solidFill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400"/>
                </a:p>
              </p:txBody>
            </p:sp>
          </p:grpSp>
          <p:grpSp>
            <p:nvGrpSpPr>
              <p:cNvPr id="1004" name="Groupe 1003">
                <a:extLst>
                  <a:ext uri="{FF2B5EF4-FFF2-40B4-BE49-F238E27FC236}">
                    <a16:creationId xmlns:a16="http://schemas.microsoft.com/office/drawing/2014/main" id="{5F6CAC8D-8F37-4982-B0EA-0DEF0302468D}"/>
                  </a:ext>
                </a:extLst>
              </p:cNvPr>
              <p:cNvGrpSpPr/>
              <p:nvPr/>
            </p:nvGrpSpPr>
            <p:grpSpPr>
              <a:xfrm>
                <a:off x="2594360" y="4438848"/>
                <a:ext cx="363937" cy="325485"/>
                <a:chOff x="1508510" y="4243585"/>
                <a:chExt cx="363937" cy="325485"/>
              </a:xfrm>
            </p:grpSpPr>
            <p:sp>
              <p:nvSpPr>
                <p:cNvPr id="1043" name="Rectangle 1042">
                  <a:extLst>
                    <a:ext uri="{FF2B5EF4-FFF2-40B4-BE49-F238E27FC236}">
                      <a16:creationId xmlns:a16="http://schemas.microsoft.com/office/drawing/2014/main" id="{697F5573-3FC0-4B51-BF72-9D2940BB2AE8}"/>
                    </a:ext>
                  </a:extLst>
                </p:cNvPr>
                <p:cNvSpPr/>
                <p:nvPr/>
              </p:nvSpPr>
              <p:spPr>
                <a:xfrm rot="5400000">
                  <a:off x="1454510" y="4299070"/>
                  <a:ext cx="324000" cy="216000"/>
                </a:xfrm>
                <a:prstGeom prst="rect">
                  <a:avLst/>
                </a:prstGeom>
                <a:no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000"/>
                </a:p>
              </p:txBody>
            </p:sp>
            <p:sp>
              <p:nvSpPr>
                <p:cNvPr id="1044" name="Rectangle 1043">
                  <a:extLst>
                    <a:ext uri="{FF2B5EF4-FFF2-40B4-BE49-F238E27FC236}">
                      <a16:creationId xmlns:a16="http://schemas.microsoft.com/office/drawing/2014/main" id="{A00C46ED-708E-4528-B59A-9A55A5929BB9}"/>
                    </a:ext>
                  </a:extLst>
                </p:cNvPr>
                <p:cNvSpPr/>
                <p:nvPr/>
              </p:nvSpPr>
              <p:spPr>
                <a:xfrm rot="5400000">
                  <a:off x="1746437" y="4331835"/>
                  <a:ext cx="107549" cy="144470"/>
                </a:xfrm>
                <a:prstGeom prst="rect">
                  <a:avLst/>
                </a:prstGeom>
                <a:solidFill>
                  <a:schemeClr val="accent5"/>
                </a:solidFill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400"/>
                </a:p>
              </p:txBody>
            </p:sp>
            <p:sp>
              <p:nvSpPr>
                <p:cNvPr id="1045" name="Rectangle 1044">
                  <a:extLst>
                    <a:ext uri="{FF2B5EF4-FFF2-40B4-BE49-F238E27FC236}">
                      <a16:creationId xmlns:a16="http://schemas.microsoft.com/office/drawing/2014/main" id="{0AD0AD44-4B09-418F-A238-D4D1C602895E}"/>
                    </a:ext>
                  </a:extLst>
                </p:cNvPr>
                <p:cNvSpPr/>
                <p:nvPr/>
              </p:nvSpPr>
              <p:spPr>
                <a:xfrm rot="5400000">
                  <a:off x="1746437" y="4225125"/>
                  <a:ext cx="107549" cy="144470"/>
                </a:xfrm>
                <a:prstGeom prst="rect">
                  <a:avLst/>
                </a:prstGeom>
                <a:solidFill>
                  <a:schemeClr val="accent5"/>
                </a:solidFill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400"/>
                </a:p>
              </p:txBody>
            </p:sp>
            <p:sp>
              <p:nvSpPr>
                <p:cNvPr id="1046" name="Rectangle 1045">
                  <a:extLst>
                    <a:ext uri="{FF2B5EF4-FFF2-40B4-BE49-F238E27FC236}">
                      <a16:creationId xmlns:a16="http://schemas.microsoft.com/office/drawing/2014/main" id="{E2183841-44C6-4DB2-BB29-70655698B2C7}"/>
                    </a:ext>
                  </a:extLst>
                </p:cNvPr>
                <p:cNvSpPr/>
                <p:nvPr/>
              </p:nvSpPr>
              <p:spPr>
                <a:xfrm rot="5400000">
                  <a:off x="1746437" y="4438545"/>
                  <a:ext cx="107549" cy="144470"/>
                </a:xfrm>
                <a:prstGeom prst="rect">
                  <a:avLst/>
                </a:prstGeom>
                <a:solidFill>
                  <a:schemeClr val="accent5"/>
                </a:solidFill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400"/>
                </a:p>
              </p:txBody>
            </p:sp>
          </p:grpSp>
          <p:grpSp>
            <p:nvGrpSpPr>
              <p:cNvPr id="1005" name="Groupe 1004">
                <a:extLst>
                  <a:ext uri="{FF2B5EF4-FFF2-40B4-BE49-F238E27FC236}">
                    <a16:creationId xmlns:a16="http://schemas.microsoft.com/office/drawing/2014/main" id="{22298D80-2134-44C2-883F-CF8BD1074552}"/>
                  </a:ext>
                </a:extLst>
              </p:cNvPr>
              <p:cNvGrpSpPr/>
              <p:nvPr/>
            </p:nvGrpSpPr>
            <p:grpSpPr>
              <a:xfrm>
                <a:off x="2956311" y="4438848"/>
                <a:ext cx="363937" cy="325485"/>
                <a:chOff x="1508510" y="4243585"/>
                <a:chExt cx="363937" cy="325485"/>
              </a:xfrm>
            </p:grpSpPr>
            <p:sp>
              <p:nvSpPr>
                <p:cNvPr id="1039" name="Rectangle 1038">
                  <a:extLst>
                    <a:ext uri="{FF2B5EF4-FFF2-40B4-BE49-F238E27FC236}">
                      <a16:creationId xmlns:a16="http://schemas.microsoft.com/office/drawing/2014/main" id="{61ADF3D5-0F67-4121-BB67-BDF0701A52E8}"/>
                    </a:ext>
                  </a:extLst>
                </p:cNvPr>
                <p:cNvSpPr/>
                <p:nvPr/>
              </p:nvSpPr>
              <p:spPr>
                <a:xfrm rot="5400000">
                  <a:off x="1454510" y="4299070"/>
                  <a:ext cx="324000" cy="216000"/>
                </a:xfrm>
                <a:prstGeom prst="rect">
                  <a:avLst/>
                </a:prstGeom>
                <a:no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000"/>
                </a:p>
              </p:txBody>
            </p:sp>
            <p:sp>
              <p:nvSpPr>
                <p:cNvPr id="1040" name="Rectangle 1039">
                  <a:extLst>
                    <a:ext uri="{FF2B5EF4-FFF2-40B4-BE49-F238E27FC236}">
                      <a16:creationId xmlns:a16="http://schemas.microsoft.com/office/drawing/2014/main" id="{8A99C104-B0FD-4828-BBA6-FEB17C237E55}"/>
                    </a:ext>
                  </a:extLst>
                </p:cNvPr>
                <p:cNvSpPr/>
                <p:nvPr/>
              </p:nvSpPr>
              <p:spPr>
                <a:xfrm rot="5400000">
                  <a:off x="1746437" y="4331835"/>
                  <a:ext cx="107549" cy="144470"/>
                </a:xfrm>
                <a:prstGeom prst="rect">
                  <a:avLst/>
                </a:prstGeom>
                <a:solidFill>
                  <a:schemeClr val="accent5"/>
                </a:solidFill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400"/>
                </a:p>
              </p:txBody>
            </p:sp>
            <p:sp>
              <p:nvSpPr>
                <p:cNvPr id="1041" name="Rectangle 1040">
                  <a:extLst>
                    <a:ext uri="{FF2B5EF4-FFF2-40B4-BE49-F238E27FC236}">
                      <a16:creationId xmlns:a16="http://schemas.microsoft.com/office/drawing/2014/main" id="{8F6F95BB-AD84-48DC-996D-373F4A8ACE38}"/>
                    </a:ext>
                  </a:extLst>
                </p:cNvPr>
                <p:cNvSpPr/>
                <p:nvPr/>
              </p:nvSpPr>
              <p:spPr>
                <a:xfrm rot="5400000">
                  <a:off x="1746437" y="4225125"/>
                  <a:ext cx="107549" cy="144470"/>
                </a:xfrm>
                <a:prstGeom prst="rect">
                  <a:avLst/>
                </a:prstGeom>
                <a:solidFill>
                  <a:schemeClr val="accent5"/>
                </a:solidFill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400"/>
                </a:p>
              </p:txBody>
            </p:sp>
            <p:sp>
              <p:nvSpPr>
                <p:cNvPr id="1042" name="Rectangle 1041">
                  <a:extLst>
                    <a:ext uri="{FF2B5EF4-FFF2-40B4-BE49-F238E27FC236}">
                      <a16:creationId xmlns:a16="http://schemas.microsoft.com/office/drawing/2014/main" id="{07644372-CEB3-494A-AB67-FB05AC6FD498}"/>
                    </a:ext>
                  </a:extLst>
                </p:cNvPr>
                <p:cNvSpPr/>
                <p:nvPr/>
              </p:nvSpPr>
              <p:spPr>
                <a:xfrm rot="5400000">
                  <a:off x="1746437" y="4438545"/>
                  <a:ext cx="107549" cy="144470"/>
                </a:xfrm>
                <a:prstGeom prst="rect">
                  <a:avLst/>
                </a:prstGeom>
                <a:solidFill>
                  <a:schemeClr val="accent5"/>
                </a:solidFill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400"/>
                </a:p>
              </p:txBody>
            </p:sp>
          </p:grpSp>
          <p:grpSp>
            <p:nvGrpSpPr>
              <p:cNvPr id="1006" name="Groupe 1005">
                <a:extLst>
                  <a:ext uri="{FF2B5EF4-FFF2-40B4-BE49-F238E27FC236}">
                    <a16:creationId xmlns:a16="http://schemas.microsoft.com/office/drawing/2014/main" id="{7F2A5C1A-968F-4E64-A7F6-56C2B25D4D52}"/>
                  </a:ext>
                </a:extLst>
              </p:cNvPr>
              <p:cNvGrpSpPr/>
              <p:nvPr/>
            </p:nvGrpSpPr>
            <p:grpSpPr>
              <a:xfrm>
                <a:off x="3318261" y="4438848"/>
                <a:ext cx="363937" cy="325485"/>
                <a:chOff x="1508510" y="4243585"/>
                <a:chExt cx="363937" cy="325485"/>
              </a:xfrm>
            </p:grpSpPr>
            <p:sp>
              <p:nvSpPr>
                <p:cNvPr id="1035" name="Rectangle 1034">
                  <a:extLst>
                    <a:ext uri="{FF2B5EF4-FFF2-40B4-BE49-F238E27FC236}">
                      <a16:creationId xmlns:a16="http://schemas.microsoft.com/office/drawing/2014/main" id="{D2CD8637-081B-485F-B45E-1D8971E3B688}"/>
                    </a:ext>
                  </a:extLst>
                </p:cNvPr>
                <p:cNvSpPr/>
                <p:nvPr/>
              </p:nvSpPr>
              <p:spPr>
                <a:xfrm rot="5400000">
                  <a:off x="1454510" y="4299070"/>
                  <a:ext cx="324000" cy="216000"/>
                </a:xfrm>
                <a:prstGeom prst="rect">
                  <a:avLst/>
                </a:prstGeom>
                <a:no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000"/>
                </a:p>
              </p:txBody>
            </p:sp>
            <p:sp>
              <p:nvSpPr>
                <p:cNvPr id="1036" name="Rectangle 1035">
                  <a:extLst>
                    <a:ext uri="{FF2B5EF4-FFF2-40B4-BE49-F238E27FC236}">
                      <a16:creationId xmlns:a16="http://schemas.microsoft.com/office/drawing/2014/main" id="{B037295F-B5E5-4476-9B07-003A54A8998C}"/>
                    </a:ext>
                  </a:extLst>
                </p:cNvPr>
                <p:cNvSpPr/>
                <p:nvPr/>
              </p:nvSpPr>
              <p:spPr>
                <a:xfrm rot="5400000">
                  <a:off x="1746437" y="4331835"/>
                  <a:ext cx="107549" cy="144470"/>
                </a:xfrm>
                <a:prstGeom prst="rect">
                  <a:avLst/>
                </a:prstGeom>
                <a:solidFill>
                  <a:schemeClr val="accent5"/>
                </a:solidFill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400"/>
                </a:p>
              </p:txBody>
            </p:sp>
            <p:sp>
              <p:nvSpPr>
                <p:cNvPr id="1037" name="Rectangle 1036">
                  <a:extLst>
                    <a:ext uri="{FF2B5EF4-FFF2-40B4-BE49-F238E27FC236}">
                      <a16:creationId xmlns:a16="http://schemas.microsoft.com/office/drawing/2014/main" id="{45BC342D-5362-4E2A-B8F3-D9058088F898}"/>
                    </a:ext>
                  </a:extLst>
                </p:cNvPr>
                <p:cNvSpPr/>
                <p:nvPr/>
              </p:nvSpPr>
              <p:spPr>
                <a:xfrm rot="5400000">
                  <a:off x="1746437" y="4225125"/>
                  <a:ext cx="107549" cy="144470"/>
                </a:xfrm>
                <a:prstGeom prst="rect">
                  <a:avLst/>
                </a:prstGeom>
                <a:solidFill>
                  <a:schemeClr val="accent5"/>
                </a:solidFill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400"/>
                </a:p>
              </p:txBody>
            </p:sp>
            <p:sp>
              <p:nvSpPr>
                <p:cNvPr id="1038" name="Rectangle 1037">
                  <a:extLst>
                    <a:ext uri="{FF2B5EF4-FFF2-40B4-BE49-F238E27FC236}">
                      <a16:creationId xmlns:a16="http://schemas.microsoft.com/office/drawing/2014/main" id="{4CD22EDE-E09C-45BB-ABEB-8C0A2261FB21}"/>
                    </a:ext>
                  </a:extLst>
                </p:cNvPr>
                <p:cNvSpPr/>
                <p:nvPr/>
              </p:nvSpPr>
              <p:spPr>
                <a:xfrm rot="5400000">
                  <a:off x="1746437" y="4438545"/>
                  <a:ext cx="107549" cy="144470"/>
                </a:xfrm>
                <a:prstGeom prst="rect">
                  <a:avLst/>
                </a:prstGeom>
                <a:solidFill>
                  <a:schemeClr val="accent5"/>
                </a:solidFill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400"/>
                </a:p>
              </p:txBody>
            </p:sp>
          </p:grpSp>
          <p:grpSp>
            <p:nvGrpSpPr>
              <p:cNvPr id="1007" name="Groupe 1006">
                <a:extLst>
                  <a:ext uri="{FF2B5EF4-FFF2-40B4-BE49-F238E27FC236}">
                    <a16:creationId xmlns:a16="http://schemas.microsoft.com/office/drawing/2014/main" id="{24838C00-1CAC-4654-AD50-DA875ED7393D}"/>
                  </a:ext>
                </a:extLst>
              </p:cNvPr>
              <p:cNvGrpSpPr/>
              <p:nvPr/>
            </p:nvGrpSpPr>
            <p:grpSpPr>
              <a:xfrm>
                <a:off x="3675448" y="4438848"/>
                <a:ext cx="363937" cy="325485"/>
                <a:chOff x="1508510" y="4243585"/>
                <a:chExt cx="363937" cy="325485"/>
              </a:xfrm>
            </p:grpSpPr>
            <p:sp>
              <p:nvSpPr>
                <p:cNvPr id="1031" name="Rectangle 1030">
                  <a:extLst>
                    <a:ext uri="{FF2B5EF4-FFF2-40B4-BE49-F238E27FC236}">
                      <a16:creationId xmlns:a16="http://schemas.microsoft.com/office/drawing/2014/main" id="{22EF4506-4646-461E-B458-1025C83C5B74}"/>
                    </a:ext>
                  </a:extLst>
                </p:cNvPr>
                <p:cNvSpPr/>
                <p:nvPr/>
              </p:nvSpPr>
              <p:spPr>
                <a:xfrm rot="5400000">
                  <a:off x="1454510" y="4299070"/>
                  <a:ext cx="324000" cy="216000"/>
                </a:xfrm>
                <a:prstGeom prst="rect">
                  <a:avLst/>
                </a:prstGeom>
                <a:no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000"/>
                </a:p>
              </p:txBody>
            </p:sp>
            <p:sp>
              <p:nvSpPr>
                <p:cNvPr id="1032" name="Rectangle 1031">
                  <a:extLst>
                    <a:ext uri="{FF2B5EF4-FFF2-40B4-BE49-F238E27FC236}">
                      <a16:creationId xmlns:a16="http://schemas.microsoft.com/office/drawing/2014/main" id="{C70C4D03-539C-4108-9D86-2E6C986EF4F7}"/>
                    </a:ext>
                  </a:extLst>
                </p:cNvPr>
                <p:cNvSpPr/>
                <p:nvPr/>
              </p:nvSpPr>
              <p:spPr>
                <a:xfrm rot="5400000">
                  <a:off x="1746437" y="4331835"/>
                  <a:ext cx="107549" cy="144470"/>
                </a:xfrm>
                <a:prstGeom prst="rect">
                  <a:avLst/>
                </a:prstGeom>
                <a:solidFill>
                  <a:schemeClr val="accent5"/>
                </a:solidFill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400"/>
                </a:p>
              </p:txBody>
            </p:sp>
            <p:sp>
              <p:nvSpPr>
                <p:cNvPr id="1033" name="Rectangle 1032">
                  <a:extLst>
                    <a:ext uri="{FF2B5EF4-FFF2-40B4-BE49-F238E27FC236}">
                      <a16:creationId xmlns:a16="http://schemas.microsoft.com/office/drawing/2014/main" id="{2266DC8E-9E38-4931-B06B-0A6A4B1E0669}"/>
                    </a:ext>
                  </a:extLst>
                </p:cNvPr>
                <p:cNvSpPr/>
                <p:nvPr/>
              </p:nvSpPr>
              <p:spPr>
                <a:xfrm rot="5400000">
                  <a:off x="1746437" y="4225125"/>
                  <a:ext cx="107549" cy="144470"/>
                </a:xfrm>
                <a:prstGeom prst="rect">
                  <a:avLst/>
                </a:prstGeom>
                <a:solidFill>
                  <a:schemeClr val="accent5"/>
                </a:solidFill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400"/>
                </a:p>
              </p:txBody>
            </p:sp>
            <p:sp>
              <p:nvSpPr>
                <p:cNvPr id="1034" name="Rectangle 1033">
                  <a:extLst>
                    <a:ext uri="{FF2B5EF4-FFF2-40B4-BE49-F238E27FC236}">
                      <a16:creationId xmlns:a16="http://schemas.microsoft.com/office/drawing/2014/main" id="{A372DE0F-D80A-4F64-9E7F-A85B91BE105B}"/>
                    </a:ext>
                  </a:extLst>
                </p:cNvPr>
                <p:cNvSpPr/>
                <p:nvPr/>
              </p:nvSpPr>
              <p:spPr>
                <a:xfrm rot="5400000">
                  <a:off x="1746437" y="4438545"/>
                  <a:ext cx="107549" cy="144470"/>
                </a:xfrm>
                <a:prstGeom prst="rect">
                  <a:avLst/>
                </a:prstGeom>
                <a:solidFill>
                  <a:schemeClr val="accent5"/>
                </a:solidFill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400"/>
                </a:p>
              </p:txBody>
            </p:sp>
          </p:grpSp>
          <p:grpSp>
            <p:nvGrpSpPr>
              <p:cNvPr id="1008" name="Groupe 1007">
                <a:extLst>
                  <a:ext uri="{FF2B5EF4-FFF2-40B4-BE49-F238E27FC236}">
                    <a16:creationId xmlns:a16="http://schemas.microsoft.com/office/drawing/2014/main" id="{2CDFFFD8-FC8E-4643-96AA-17BC948D95E9}"/>
                  </a:ext>
                </a:extLst>
              </p:cNvPr>
              <p:cNvGrpSpPr/>
              <p:nvPr/>
            </p:nvGrpSpPr>
            <p:grpSpPr>
              <a:xfrm>
                <a:off x="4037398" y="4438848"/>
                <a:ext cx="363937" cy="325485"/>
                <a:chOff x="1508510" y="4243585"/>
                <a:chExt cx="363937" cy="325485"/>
              </a:xfrm>
            </p:grpSpPr>
            <p:sp>
              <p:nvSpPr>
                <p:cNvPr id="1027" name="Rectangle 1026">
                  <a:extLst>
                    <a:ext uri="{FF2B5EF4-FFF2-40B4-BE49-F238E27FC236}">
                      <a16:creationId xmlns:a16="http://schemas.microsoft.com/office/drawing/2014/main" id="{4C1C956C-3ED0-4A3D-AA8C-F4A231AA0CF7}"/>
                    </a:ext>
                  </a:extLst>
                </p:cNvPr>
                <p:cNvSpPr/>
                <p:nvPr/>
              </p:nvSpPr>
              <p:spPr>
                <a:xfrm rot="5400000">
                  <a:off x="1454510" y="4299070"/>
                  <a:ext cx="324000" cy="216000"/>
                </a:xfrm>
                <a:prstGeom prst="rect">
                  <a:avLst/>
                </a:prstGeom>
                <a:no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000"/>
                </a:p>
              </p:txBody>
            </p:sp>
            <p:sp>
              <p:nvSpPr>
                <p:cNvPr id="1028" name="Rectangle 1027">
                  <a:extLst>
                    <a:ext uri="{FF2B5EF4-FFF2-40B4-BE49-F238E27FC236}">
                      <a16:creationId xmlns:a16="http://schemas.microsoft.com/office/drawing/2014/main" id="{F6696034-8D95-45F4-A720-8E5245F9F998}"/>
                    </a:ext>
                  </a:extLst>
                </p:cNvPr>
                <p:cNvSpPr/>
                <p:nvPr/>
              </p:nvSpPr>
              <p:spPr>
                <a:xfrm rot="5400000">
                  <a:off x="1746437" y="4331835"/>
                  <a:ext cx="107549" cy="144470"/>
                </a:xfrm>
                <a:prstGeom prst="rect">
                  <a:avLst/>
                </a:prstGeom>
                <a:solidFill>
                  <a:schemeClr val="accent5"/>
                </a:solidFill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400"/>
                </a:p>
              </p:txBody>
            </p:sp>
            <p:sp>
              <p:nvSpPr>
                <p:cNvPr id="1029" name="Rectangle 1028">
                  <a:extLst>
                    <a:ext uri="{FF2B5EF4-FFF2-40B4-BE49-F238E27FC236}">
                      <a16:creationId xmlns:a16="http://schemas.microsoft.com/office/drawing/2014/main" id="{63ACE3DC-D5D5-48F0-B9BE-CAC4E4E4C4FE}"/>
                    </a:ext>
                  </a:extLst>
                </p:cNvPr>
                <p:cNvSpPr/>
                <p:nvPr/>
              </p:nvSpPr>
              <p:spPr>
                <a:xfrm rot="5400000">
                  <a:off x="1746437" y="4225125"/>
                  <a:ext cx="107549" cy="144470"/>
                </a:xfrm>
                <a:prstGeom prst="rect">
                  <a:avLst/>
                </a:prstGeom>
                <a:solidFill>
                  <a:schemeClr val="accent5"/>
                </a:solidFill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400"/>
                </a:p>
              </p:txBody>
            </p:sp>
            <p:sp>
              <p:nvSpPr>
                <p:cNvPr id="1030" name="Rectangle 1029">
                  <a:extLst>
                    <a:ext uri="{FF2B5EF4-FFF2-40B4-BE49-F238E27FC236}">
                      <a16:creationId xmlns:a16="http://schemas.microsoft.com/office/drawing/2014/main" id="{5DBCDABC-329D-4749-8BDE-D4D26D749833}"/>
                    </a:ext>
                  </a:extLst>
                </p:cNvPr>
                <p:cNvSpPr/>
                <p:nvPr/>
              </p:nvSpPr>
              <p:spPr>
                <a:xfrm rot="5400000">
                  <a:off x="1746437" y="4438545"/>
                  <a:ext cx="107549" cy="144470"/>
                </a:xfrm>
                <a:prstGeom prst="rect">
                  <a:avLst/>
                </a:prstGeom>
                <a:solidFill>
                  <a:schemeClr val="accent5"/>
                </a:solidFill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400"/>
                </a:p>
              </p:txBody>
            </p:sp>
          </p:grpSp>
          <p:grpSp>
            <p:nvGrpSpPr>
              <p:cNvPr id="1009" name="Groupe 1008">
                <a:extLst>
                  <a:ext uri="{FF2B5EF4-FFF2-40B4-BE49-F238E27FC236}">
                    <a16:creationId xmlns:a16="http://schemas.microsoft.com/office/drawing/2014/main" id="{B0E1BBFA-02A3-4A16-8ED0-8F96A9B79483}"/>
                  </a:ext>
                </a:extLst>
              </p:cNvPr>
              <p:cNvGrpSpPr/>
              <p:nvPr/>
            </p:nvGrpSpPr>
            <p:grpSpPr>
              <a:xfrm>
                <a:off x="4399348" y="4438848"/>
                <a:ext cx="363937" cy="325485"/>
                <a:chOff x="1508510" y="4243585"/>
                <a:chExt cx="363937" cy="325485"/>
              </a:xfrm>
            </p:grpSpPr>
            <p:sp>
              <p:nvSpPr>
                <p:cNvPr id="1023" name="Rectangle 1022">
                  <a:extLst>
                    <a:ext uri="{FF2B5EF4-FFF2-40B4-BE49-F238E27FC236}">
                      <a16:creationId xmlns:a16="http://schemas.microsoft.com/office/drawing/2014/main" id="{A2D4DF1D-8D23-4B4A-87EA-4D06A488505C}"/>
                    </a:ext>
                  </a:extLst>
                </p:cNvPr>
                <p:cNvSpPr/>
                <p:nvPr/>
              </p:nvSpPr>
              <p:spPr>
                <a:xfrm rot="5400000">
                  <a:off x="1454510" y="4299070"/>
                  <a:ext cx="324000" cy="216000"/>
                </a:xfrm>
                <a:prstGeom prst="rect">
                  <a:avLst/>
                </a:prstGeom>
                <a:no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000"/>
                </a:p>
              </p:txBody>
            </p:sp>
            <p:sp>
              <p:nvSpPr>
                <p:cNvPr id="1024" name="Rectangle 1023">
                  <a:extLst>
                    <a:ext uri="{FF2B5EF4-FFF2-40B4-BE49-F238E27FC236}">
                      <a16:creationId xmlns:a16="http://schemas.microsoft.com/office/drawing/2014/main" id="{1C781877-767D-4FB8-9E24-BFE35654AC1A}"/>
                    </a:ext>
                  </a:extLst>
                </p:cNvPr>
                <p:cNvSpPr/>
                <p:nvPr/>
              </p:nvSpPr>
              <p:spPr>
                <a:xfrm rot="5400000">
                  <a:off x="1746437" y="4331835"/>
                  <a:ext cx="107549" cy="144470"/>
                </a:xfrm>
                <a:prstGeom prst="rect">
                  <a:avLst/>
                </a:prstGeom>
                <a:solidFill>
                  <a:schemeClr val="accent5"/>
                </a:solidFill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400"/>
                </a:p>
              </p:txBody>
            </p:sp>
            <p:sp>
              <p:nvSpPr>
                <p:cNvPr id="1025" name="Rectangle 1024">
                  <a:extLst>
                    <a:ext uri="{FF2B5EF4-FFF2-40B4-BE49-F238E27FC236}">
                      <a16:creationId xmlns:a16="http://schemas.microsoft.com/office/drawing/2014/main" id="{E2FA6F49-AD68-475D-93ED-4FEB14837030}"/>
                    </a:ext>
                  </a:extLst>
                </p:cNvPr>
                <p:cNvSpPr/>
                <p:nvPr/>
              </p:nvSpPr>
              <p:spPr>
                <a:xfrm rot="5400000">
                  <a:off x="1746437" y="4225125"/>
                  <a:ext cx="107549" cy="144470"/>
                </a:xfrm>
                <a:prstGeom prst="rect">
                  <a:avLst/>
                </a:prstGeom>
                <a:solidFill>
                  <a:schemeClr val="accent5"/>
                </a:solidFill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400"/>
                </a:p>
              </p:txBody>
            </p:sp>
            <p:sp>
              <p:nvSpPr>
                <p:cNvPr id="1026" name="Rectangle 1025">
                  <a:extLst>
                    <a:ext uri="{FF2B5EF4-FFF2-40B4-BE49-F238E27FC236}">
                      <a16:creationId xmlns:a16="http://schemas.microsoft.com/office/drawing/2014/main" id="{27450BC6-7DBC-4101-B2ED-41CE6E846F32}"/>
                    </a:ext>
                  </a:extLst>
                </p:cNvPr>
                <p:cNvSpPr/>
                <p:nvPr/>
              </p:nvSpPr>
              <p:spPr>
                <a:xfrm rot="5400000">
                  <a:off x="1746437" y="4438545"/>
                  <a:ext cx="107549" cy="144470"/>
                </a:xfrm>
                <a:prstGeom prst="rect">
                  <a:avLst/>
                </a:prstGeom>
                <a:solidFill>
                  <a:schemeClr val="accent5"/>
                </a:solidFill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400"/>
                </a:p>
              </p:txBody>
            </p:sp>
          </p:grpSp>
          <p:grpSp>
            <p:nvGrpSpPr>
              <p:cNvPr id="1010" name="Groupe 1009">
                <a:extLst>
                  <a:ext uri="{FF2B5EF4-FFF2-40B4-BE49-F238E27FC236}">
                    <a16:creationId xmlns:a16="http://schemas.microsoft.com/office/drawing/2014/main" id="{312F42EA-92E2-417D-B647-62A552B1BEF9}"/>
                  </a:ext>
                </a:extLst>
              </p:cNvPr>
              <p:cNvGrpSpPr/>
              <p:nvPr/>
            </p:nvGrpSpPr>
            <p:grpSpPr>
              <a:xfrm>
                <a:off x="4761298" y="4438848"/>
                <a:ext cx="363937" cy="325485"/>
                <a:chOff x="1508510" y="4243585"/>
                <a:chExt cx="363937" cy="325485"/>
              </a:xfrm>
            </p:grpSpPr>
            <p:sp>
              <p:nvSpPr>
                <p:cNvPr id="1019" name="Rectangle 1018">
                  <a:extLst>
                    <a:ext uri="{FF2B5EF4-FFF2-40B4-BE49-F238E27FC236}">
                      <a16:creationId xmlns:a16="http://schemas.microsoft.com/office/drawing/2014/main" id="{301FFF95-AACF-4C6D-A3FC-68807130EBD6}"/>
                    </a:ext>
                  </a:extLst>
                </p:cNvPr>
                <p:cNvSpPr/>
                <p:nvPr/>
              </p:nvSpPr>
              <p:spPr>
                <a:xfrm rot="5400000">
                  <a:off x="1454510" y="4299070"/>
                  <a:ext cx="324000" cy="216000"/>
                </a:xfrm>
                <a:prstGeom prst="rect">
                  <a:avLst/>
                </a:prstGeom>
                <a:no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000"/>
                </a:p>
              </p:txBody>
            </p:sp>
            <p:sp>
              <p:nvSpPr>
                <p:cNvPr id="1020" name="Rectangle 1019">
                  <a:extLst>
                    <a:ext uri="{FF2B5EF4-FFF2-40B4-BE49-F238E27FC236}">
                      <a16:creationId xmlns:a16="http://schemas.microsoft.com/office/drawing/2014/main" id="{83BAF110-3847-474C-9B32-D97E7F5102FE}"/>
                    </a:ext>
                  </a:extLst>
                </p:cNvPr>
                <p:cNvSpPr/>
                <p:nvPr/>
              </p:nvSpPr>
              <p:spPr>
                <a:xfrm rot="5400000">
                  <a:off x="1746437" y="4331835"/>
                  <a:ext cx="107549" cy="144470"/>
                </a:xfrm>
                <a:prstGeom prst="rect">
                  <a:avLst/>
                </a:prstGeom>
                <a:solidFill>
                  <a:schemeClr val="accent5"/>
                </a:solidFill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400"/>
                </a:p>
              </p:txBody>
            </p:sp>
            <p:sp>
              <p:nvSpPr>
                <p:cNvPr id="1021" name="Rectangle 1020">
                  <a:extLst>
                    <a:ext uri="{FF2B5EF4-FFF2-40B4-BE49-F238E27FC236}">
                      <a16:creationId xmlns:a16="http://schemas.microsoft.com/office/drawing/2014/main" id="{2894D05D-5EC4-42CD-AC82-C8753DE8D4C0}"/>
                    </a:ext>
                  </a:extLst>
                </p:cNvPr>
                <p:cNvSpPr/>
                <p:nvPr/>
              </p:nvSpPr>
              <p:spPr>
                <a:xfrm rot="5400000">
                  <a:off x="1746437" y="4225125"/>
                  <a:ext cx="107549" cy="144470"/>
                </a:xfrm>
                <a:prstGeom prst="rect">
                  <a:avLst/>
                </a:prstGeom>
                <a:solidFill>
                  <a:schemeClr val="accent5"/>
                </a:solidFill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400"/>
                </a:p>
              </p:txBody>
            </p:sp>
            <p:sp>
              <p:nvSpPr>
                <p:cNvPr id="1022" name="Rectangle 1021">
                  <a:extLst>
                    <a:ext uri="{FF2B5EF4-FFF2-40B4-BE49-F238E27FC236}">
                      <a16:creationId xmlns:a16="http://schemas.microsoft.com/office/drawing/2014/main" id="{C9465D9B-3B4B-47F4-929E-ACBA47A9FC5B}"/>
                    </a:ext>
                  </a:extLst>
                </p:cNvPr>
                <p:cNvSpPr/>
                <p:nvPr/>
              </p:nvSpPr>
              <p:spPr>
                <a:xfrm rot="5400000">
                  <a:off x="1746437" y="4438545"/>
                  <a:ext cx="107549" cy="144470"/>
                </a:xfrm>
                <a:prstGeom prst="rect">
                  <a:avLst/>
                </a:prstGeom>
                <a:solidFill>
                  <a:schemeClr val="accent5"/>
                </a:solidFill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400"/>
                </a:p>
              </p:txBody>
            </p:sp>
          </p:grpSp>
          <p:grpSp>
            <p:nvGrpSpPr>
              <p:cNvPr id="1011" name="Groupe 1010">
                <a:extLst>
                  <a:ext uri="{FF2B5EF4-FFF2-40B4-BE49-F238E27FC236}">
                    <a16:creationId xmlns:a16="http://schemas.microsoft.com/office/drawing/2014/main" id="{30D4612E-DD33-4867-A59B-9056BD23D2D1}"/>
                  </a:ext>
                </a:extLst>
              </p:cNvPr>
              <p:cNvGrpSpPr/>
              <p:nvPr/>
            </p:nvGrpSpPr>
            <p:grpSpPr>
              <a:xfrm>
                <a:off x="5118485" y="4438848"/>
                <a:ext cx="363937" cy="325485"/>
                <a:chOff x="1508510" y="4243585"/>
                <a:chExt cx="363937" cy="325485"/>
              </a:xfrm>
            </p:grpSpPr>
            <p:sp>
              <p:nvSpPr>
                <p:cNvPr id="1015" name="Rectangle 1014">
                  <a:extLst>
                    <a:ext uri="{FF2B5EF4-FFF2-40B4-BE49-F238E27FC236}">
                      <a16:creationId xmlns:a16="http://schemas.microsoft.com/office/drawing/2014/main" id="{667C3A0E-F4D0-4C32-A038-C67CD5FD03AC}"/>
                    </a:ext>
                  </a:extLst>
                </p:cNvPr>
                <p:cNvSpPr/>
                <p:nvPr/>
              </p:nvSpPr>
              <p:spPr>
                <a:xfrm rot="5400000">
                  <a:off x="1454510" y="4299070"/>
                  <a:ext cx="324000" cy="216000"/>
                </a:xfrm>
                <a:prstGeom prst="rect">
                  <a:avLst/>
                </a:prstGeom>
                <a:no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000"/>
                </a:p>
              </p:txBody>
            </p:sp>
            <p:sp>
              <p:nvSpPr>
                <p:cNvPr id="1016" name="Rectangle 1015">
                  <a:extLst>
                    <a:ext uri="{FF2B5EF4-FFF2-40B4-BE49-F238E27FC236}">
                      <a16:creationId xmlns:a16="http://schemas.microsoft.com/office/drawing/2014/main" id="{4EE6FDC9-742A-4C08-A898-34BCEC9B65C8}"/>
                    </a:ext>
                  </a:extLst>
                </p:cNvPr>
                <p:cNvSpPr/>
                <p:nvPr/>
              </p:nvSpPr>
              <p:spPr>
                <a:xfrm rot="5400000">
                  <a:off x="1746437" y="4331835"/>
                  <a:ext cx="107549" cy="144470"/>
                </a:xfrm>
                <a:prstGeom prst="rect">
                  <a:avLst/>
                </a:prstGeom>
                <a:solidFill>
                  <a:schemeClr val="accent5"/>
                </a:solidFill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400"/>
                </a:p>
              </p:txBody>
            </p:sp>
            <p:sp>
              <p:nvSpPr>
                <p:cNvPr id="1017" name="Rectangle 1016">
                  <a:extLst>
                    <a:ext uri="{FF2B5EF4-FFF2-40B4-BE49-F238E27FC236}">
                      <a16:creationId xmlns:a16="http://schemas.microsoft.com/office/drawing/2014/main" id="{89128843-0937-44E1-9F6A-6B9D22BE4DFB}"/>
                    </a:ext>
                  </a:extLst>
                </p:cNvPr>
                <p:cNvSpPr/>
                <p:nvPr/>
              </p:nvSpPr>
              <p:spPr>
                <a:xfrm rot="5400000">
                  <a:off x="1746437" y="4225125"/>
                  <a:ext cx="107549" cy="144470"/>
                </a:xfrm>
                <a:prstGeom prst="rect">
                  <a:avLst/>
                </a:prstGeom>
                <a:solidFill>
                  <a:schemeClr val="accent5"/>
                </a:solidFill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400"/>
                </a:p>
              </p:txBody>
            </p:sp>
            <p:sp>
              <p:nvSpPr>
                <p:cNvPr id="1018" name="Rectangle 1017">
                  <a:extLst>
                    <a:ext uri="{FF2B5EF4-FFF2-40B4-BE49-F238E27FC236}">
                      <a16:creationId xmlns:a16="http://schemas.microsoft.com/office/drawing/2014/main" id="{699D5A45-6AF5-4F05-A1FC-4710188361F1}"/>
                    </a:ext>
                  </a:extLst>
                </p:cNvPr>
                <p:cNvSpPr/>
                <p:nvPr/>
              </p:nvSpPr>
              <p:spPr>
                <a:xfrm rot="5400000">
                  <a:off x="1746437" y="4438545"/>
                  <a:ext cx="107549" cy="144470"/>
                </a:xfrm>
                <a:prstGeom prst="rect">
                  <a:avLst/>
                </a:prstGeom>
                <a:solidFill>
                  <a:schemeClr val="accent5"/>
                </a:solidFill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400"/>
                </a:p>
              </p:txBody>
            </p:sp>
          </p:grpSp>
          <p:sp>
            <p:nvSpPr>
              <p:cNvPr id="1012" name="Rectangle 1011">
                <a:extLst>
                  <a:ext uri="{FF2B5EF4-FFF2-40B4-BE49-F238E27FC236}">
                    <a16:creationId xmlns:a16="http://schemas.microsoft.com/office/drawing/2014/main" id="{B79738A7-DACC-4BD0-A271-7A5C566C081D}"/>
                  </a:ext>
                </a:extLst>
              </p:cNvPr>
              <p:cNvSpPr/>
              <p:nvPr/>
            </p:nvSpPr>
            <p:spPr>
              <a:xfrm>
                <a:off x="1517312" y="2558473"/>
                <a:ext cx="4199997" cy="1644072"/>
              </a:xfrm>
              <a:prstGeom prst="rect">
                <a:avLst/>
              </a:prstGeom>
              <a:noFill/>
              <a:ln w="12700"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00"/>
              </a:p>
            </p:txBody>
          </p:sp>
          <p:sp>
            <p:nvSpPr>
              <p:cNvPr id="1013" name="Rectangle 1012">
                <a:extLst>
                  <a:ext uri="{FF2B5EF4-FFF2-40B4-BE49-F238E27FC236}">
                    <a16:creationId xmlns:a16="http://schemas.microsoft.com/office/drawing/2014/main" id="{CF123CC6-4F85-4D5B-AE77-DA494F0F98B5}"/>
                  </a:ext>
                </a:extLst>
              </p:cNvPr>
              <p:cNvSpPr/>
              <p:nvPr/>
            </p:nvSpPr>
            <p:spPr>
              <a:xfrm rot="5400000">
                <a:off x="6958034" y="2643008"/>
                <a:ext cx="539912" cy="72236"/>
              </a:xfrm>
              <a:prstGeom prst="rect">
                <a:avLst/>
              </a:prstGeom>
              <a:ln w="31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00"/>
              </a:p>
            </p:txBody>
          </p:sp>
          <p:sp>
            <p:nvSpPr>
              <p:cNvPr id="1014" name="Rectangle 1013">
                <a:extLst>
                  <a:ext uri="{FF2B5EF4-FFF2-40B4-BE49-F238E27FC236}">
                    <a16:creationId xmlns:a16="http://schemas.microsoft.com/office/drawing/2014/main" id="{8E606CD1-D757-4D70-BF91-E42065AC7E15}"/>
                  </a:ext>
                </a:extLst>
              </p:cNvPr>
              <p:cNvSpPr/>
              <p:nvPr/>
            </p:nvSpPr>
            <p:spPr>
              <a:xfrm rot="5400000">
                <a:off x="7548388" y="2602093"/>
                <a:ext cx="71698" cy="629897"/>
              </a:xfrm>
              <a:prstGeom prst="rect">
                <a:avLst/>
              </a:prstGeom>
              <a:ln w="31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00"/>
              </a:p>
            </p:txBody>
          </p:sp>
        </p:grpSp>
        <p:grpSp>
          <p:nvGrpSpPr>
            <p:cNvPr id="735" name="Groupe 734">
              <a:extLst>
                <a:ext uri="{FF2B5EF4-FFF2-40B4-BE49-F238E27FC236}">
                  <a16:creationId xmlns:a16="http://schemas.microsoft.com/office/drawing/2014/main" id="{3510F393-3368-4100-A57C-EA7CA3186CE6}"/>
                </a:ext>
              </a:extLst>
            </p:cNvPr>
            <p:cNvGrpSpPr>
              <a:grpSpLocks noChangeAspect="1"/>
            </p:cNvGrpSpPr>
            <p:nvPr/>
          </p:nvGrpSpPr>
          <p:grpSpPr>
            <a:xfrm rot="16200000">
              <a:off x="3639550" y="4059756"/>
              <a:ext cx="2957310" cy="761502"/>
              <a:chOff x="787941" y="2218060"/>
              <a:chExt cx="7391136" cy="1903209"/>
            </a:xfrm>
          </p:grpSpPr>
          <p:sp>
            <p:nvSpPr>
              <p:cNvPr id="925" name="Rectangle 924">
                <a:extLst>
                  <a:ext uri="{FF2B5EF4-FFF2-40B4-BE49-F238E27FC236}">
                    <a16:creationId xmlns:a16="http://schemas.microsoft.com/office/drawing/2014/main" id="{F600EF8B-FD94-4521-94B0-A44F7E6721F3}"/>
                  </a:ext>
                </a:extLst>
              </p:cNvPr>
              <p:cNvSpPr/>
              <p:nvPr/>
            </p:nvSpPr>
            <p:spPr>
              <a:xfrm rot="5400000">
                <a:off x="4490381" y="-1200614"/>
                <a:ext cx="269450" cy="7107943"/>
              </a:xfrm>
              <a:prstGeom prst="rect">
                <a:avLst/>
              </a:prstGeom>
              <a:ln w="31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50"/>
              </a:p>
            </p:txBody>
          </p:sp>
          <p:sp>
            <p:nvSpPr>
              <p:cNvPr id="926" name="Rectangle 925">
                <a:extLst>
                  <a:ext uri="{FF2B5EF4-FFF2-40B4-BE49-F238E27FC236}">
                    <a16:creationId xmlns:a16="http://schemas.microsoft.com/office/drawing/2014/main" id="{3229841A-80C1-483B-ACE8-A994A4595AE4}"/>
                  </a:ext>
                </a:extLst>
              </p:cNvPr>
              <p:cNvSpPr/>
              <p:nvPr/>
            </p:nvSpPr>
            <p:spPr>
              <a:xfrm rot="5400000">
                <a:off x="3945720" y="-388431"/>
                <a:ext cx="1260000" cy="7020000"/>
              </a:xfrm>
              <a:prstGeom prst="rect">
                <a:avLst/>
              </a:prstGeom>
              <a:solidFill>
                <a:schemeClr val="bg1"/>
              </a:solidFill>
              <a:ln w="3175"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50"/>
              </a:p>
            </p:txBody>
          </p:sp>
          <p:sp>
            <p:nvSpPr>
              <p:cNvPr id="927" name="Rectangle 926">
                <a:extLst>
                  <a:ext uri="{FF2B5EF4-FFF2-40B4-BE49-F238E27FC236}">
                    <a16:creationId xmlns:a16="http://schemas.microsoft.com/office/drawing/2014/main" id="{999EC03A-4E12-4D99-9A20-4E24E9B477AA}"/>
                  </a:ext>
                </a:extLst>
              </p:cNvPr>
              <p:cNvSpPr/>
              <p:nvPr/>
            </p:nvSpPr>
            <p:spPr>
              <a:xfrm rot="5400000">
                <a:off x="22666" y="2983335"/>
                <a:ext cx="1800000" cy="269450"/>
              </a:xfrm>
              <a:prstGeom prst="rect">
                <a:avLst/>
              </a:prstGeom>
              <a:ln w="31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50"/>
              </a:p>
            </p:txBody>
          </p:sp>
          <p:sp>
            <p:nvSpPr>
              <p:cNvPr id="928" name="Rectangle 927">
                <a:extLst>
                  <a:ext uri="{FF2B5EF4-FFF2-40B4-BE49-F238E27FC236}">
                    <a16:creationId xmlns:a16="http://schemas.microsoft.com/office/drawing/2014/main" id="{DE3088B4-656F-4789-A78E-80CB333F2C07}"/>
                  </a:ext>
                </a:extLst>
              </p:cNvPr>
              <p:cNvSpPr/>
              <p:nvPr/>
            </p:nvSpPr>
            <p:spPr>
              <a:xfrm rot="5400000">
                <a:off x="1834787" y="3026082"/>
                <a:ext cx="269450" cy="359266"/>
              </a:xfrm>
              <a:prstGeom prst="rect">
                <a:avLst/>
              </a:prstGeom>
              <a:solidFill>
                <a:srgbClr val="FFC000"/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  <p:sp>
            <p:nvSpPr>
              <p:cNvPr id="929" name="Rectangle 928">
                <a:extLst>
                  <a:ext uri="{FF2B5EF4-FFF2-40B4-BE49-F238E27FC236}">
                    <a16:creationId xmlns:a16="http://schemas.microsoft.com/office/drawing/2014/main" id="{7FA162BC-0AF6-40E9-A6AF-8C0646F13A6A}"/>
                  </a:ext>
                </a:extLst>
              </p:cNvPr>
              <p:cNvSpPr/>
              <p:nvPr/>
            </p:nvSpPr>
            <p:spPr>
              <a:xfrm rot="5400000">
                <a:off x="2433002" y="2792559"/>
                <a:ext cx="269450" cy="826313"/>
              </a:xfrm>
              <a:prstGeom prst="rect">
                <a:avLst/>
              </a:prstGeom>
              <a:solidFill>
                <a:schemeClr val="accent2"/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  <p:sp>
            <p:nvSpPr>
              <p:cNvPr id="930" name="Rectangle 929">
                <a:extLst>
                  <a:ext uri="{FF2B5EF4-FFF2-40B4-BE49-F238E27FC236}">
                    <a16:creationId xmlns:a16="http://schemas.microsoft.com/office/drawing/2014/main" id="{01246D9A-0996-4756-8417-27D770B493D8}"/>
                  </a:ext>
                </a:extLst>
              </p:cNvPr>
              <p:cNvSpPr/>
              <p:nvPr/>
            </p:nvSpPr>
            <p:spPr>
              <a:xfrm rot="5400000">
                <a:off x="1516885" y="3070991"/>
                <a:ext cx="269450" cy="269450"/>
              </a:xfrm>
              <a:prstGeom prst="rect">
                <a:avLst/>
              </a:prstGeom>
              <a:solidFill>
                <a:srgbClr val="FFFF00"/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  <p:sp>
            <p:nvSpPr>
              <p:cNvPr id="931" name="Rectangle 930">
                <a:extLst>
                  <a:ext uri="{FF2B5EF4-FFF2-40B4-BE49-F238E27FC236}">
                    <a16:creationId xmlns:a16="http://schemas.microsoft.com/office/drawing/2014/main" id="{6E20D129-D717-4480-A385-33CA20E4D5F7}"/>
                  </a:ext>
                </a:extLst>
              </p:cNvPr>
              <p:cNvSpPr/>
              <p:nvPr/>
            </p:nvSpPr>
            <p:spPr>
              <a:xfrm rot="5400000">
                <a:off x="3052550" y="3008119"/>
                <a:ext cx="269450" cy="395193"/>
              </a:xfrm>
              <a:prstGeom prst="rect">
                <a:avLst/>
              </a:prstGeom>
              <a:solidFill>
                <a:srgbClr val="FF00FF"/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  <p:sp>
            <p:nvSpPr>
              <p:cNvPr id="932" name="Rectangle 931">
                <a:extLst>
                  <a:ext uri="{FF2B5EF4-FFF2-40B4-BE49-F238E27FC236}">
                    <a16:creationId xmlns:a16="http://schemas.microsoft.com/office/drawing/2014/main" id="{A3685B9C-8037-4035-9AB5-D05C3494DAC8}"/>
                  </a:ext>
                </a:extLst>
              </p:cNvPr>
              <p:cNvSpPr/>
              <p:nvPr/>
            </p:nvSpPr>
            <p:spPr>
              <a:xfrm rot="5400000">
                <a:off x="3753233" y="2710715"/>
                <a:ext cx="269450" cy="990000"/>
              </a:xfrm>
              <a:prstGeom prst="rect">
                <a:avLst/>
              </a:prstGeom>
              <a:solidFill>
                <a:srgbClr val="FF6699"/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  <p:sp>
            <p:nvSpPr>
              <p:cNvPr id="933" name="Rectangle 932">
                <a:extLst>
                  <a:ext uri="{FF2B5EF4-FFF2-40B4-BE49-F238E27FC236}">
                    <a16:creationId xmlns:a16="http://schemas.microsoft.com/office/drawing/2014/main" id="{A34C3FB2-71AF-4230-B0F1-2DBF7CD7BF2F}"/>
                  </a:ext>
                </a:extLst>
              </p:cNvPr>
              <p:cNvSpPr/>
              <p:nvPr/>
            </p:nvSpPr>
            <p:spPr>
              <a:xfrm rot="5400000">
                <a:off x="4882502" y="2575715"/>
                <a:ext cx="269450" cy="1260000"/>
              </a:xfrm>
              <a:prstGeom prst="rect">
                <a:avLst/>
              </a:prstGeom>
              <a:solidFill>
                <a:srgbClr val="FF6699"/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  <p:sp>
            <p:nvSpPr>
              <p:cNvPr id="934" name="Rectangle 933">
                <a:extLst>
                  <a:ext uri="{FF2B5EF4-FFF2-40B4-BE49-F238E27FC236}">
                    <a16:creationId xmlns:a16="http://schemas.microsoft.com/office/drawing/2014/main" id="{FCE983F3-D1C0-4DA1-9B63-20B23F0188B9}"/>
                  </a:ext>
                </a:extLst>
              </p:cNvPr>
              <p:cNvSpPr/>
              <p:nvPr/>
            </p:nvSpPr>
            <p:spPr>
              <a:xfrm>
                <a:off x="1507787" y="2565774"/>
                <a:ext cx="5580000" cy="1116000"/>
              </a:xfrm>
              <a:prstGeom prst="rect">
                <a:avLst/>
              </a:prstGeom>
              <a:noFill/>
              <a:ln w="12700"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50"/>
              </a:p>
            </p:txBody>
          </p:sp>
          <p:sp>
            <p:nvSpPr>
              <p:cNvPr id="935" name="Rectangle 934">
                <a:extLst>
                  <a:ext uri="{FF2B5EF4-FFF2-40B4-BE49-F238E27FC236}">
                    <a16:creationId xmlns:a16="http://schemas.microsoft.com/office/drawing/2014/main" id="{1F197674-FB04-4FE8-9206-CDD0C035B135}"/>
                  </a:ext>
                </a:extLst>
              </p:cNvPr>
              <p:cNvSpPr/>
              <p:nvPr/>
            </p:nvSpPr>
            <p:spPr>
              <a:xfrm>
                <a:off x="7091736" y="2489574"/>
                <a:ext cx="990000" cy="1260000"/>
              </a:xfrm>
              <a:prstGeom prst="rect">
                <a:avLst/>
              </a:prstGeom>
              <a:noFill/>
              <a:ln w="12700"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50"/>
              </a:p>
            </p:txBody>
          </p:sp>
          <p:sp>
            <p:nvSpPr>
              <p:cNvPr id="936" name="ZoneTexte 935">
                <a:extLst>
                  <a:ext uri="{FF2B5EF4-FFF2-40B4-BE49-F238E27FC236}">
                    <a16:creationId xmlns:a16="http://schemas.microsoft.com/office/drawing/2014/main" id="{54FC232D-2DFF-4B34-8890-29CC497EF92F}"/>
                  </a:ext>
                </a:extLst>
              </p:cNvPr>
              <p:cNvSpPr txBox="1"/>
              <p:nvPr/>
            </p:nvSpPr>
            <p:spPr>
              <a:xfrm>
                <a:off x="1414563" y="2517111"/>
                <a:ext cx="1158636" cy="49999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700" dirty="0">
                    <a:solidFill>
                      <a:schemeClr val="accent1"/>
                    </a:solidFill>
                  </a:rPr>
                  <a:t>Zone 1</a:t>
                </a:r>
              </a:p>
            </p:txBody>
          </p:sp>
          <p:sp>
            <p:nvSpPr>
              <p:cNvPr id="937" name="ZoneTexte 936">
                <a:extLst>
                  <a:ext uri="{FF2B5EF4-FFF2-40B4-BE49-F238E27FC236}">
                    <a16:creationId xmlns:a16="http://schemas.microsoft.com/office/drawing/2014/main" id="{FA6A66F1-047F-4593-8435-3CF394E7AA09}"/>
                  </a:ext>
                </a:extLst>
              </p:cNvPr>
              <p:cNvSpPr txBox="1"/>
              <p:nvPr/>
            </p:nvSpPr>
            <p:spPr>
              <a:xfrm>
                <a:off x="6924217" y="2433289"/>
                <a:ext cx="1158636" cy="49999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700" dirty="0">
                    <a:solidFill>
                      <a:schemeClr val="accent1"/>
                    </a:solidFill>
                  </a:rPr>
                  <a:t>Zone 2</a:t>
                </a:r>
              </a:p>
            </p:txBody>
          </p:sp>
          <p:sp>
            <p:nvSpPr>
              <p:cNvPr id="938" name="Rectangle 937">
                <a:extLst>
                  <a:ext uri="{FF2B5EF4-FFF2-40B4-BE49-F238E27FC236}">
                    <a16:creationId xmlns:a16="http://schemas.microsoft.com/office/drawing/2014/main" id="{E08D282F-050B-4172-888F-CCDD3965BB1A}"/>
                  </a:ext>
                </a:extLst>
              </p:cNvPr>
              <p:cNvSpPr/>
              <p:nvPr/>
            </p:nvSpPr>
            <p:spPr>
              <a:xfrm rot="5400000">
                <a:off x="697666" y="2637340"/>
                <a:ext cx="450000" cy="269450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 w="31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50"/>
              </a:p>
            </p:txBody>
          </p:sp>
          <p:sp>
            <p:nvSpPr>
              <p:cNvPr id="939" name="ZoneTexte 938">
                <a:extLst>
                  <a:ext uri="{FF2B5EF4-FFF2-40B4-BE49-F238E27FC236}">
                    <a16:creationId xmlns:a16="http://schemas.microsoft.com/office/drawing/2014/main" id="{D2DCA531-3C07-4050-A709-708BEE8961DF}"/>
                  </a:ext>
                </a:extLst>
              </p:cNvPr>
              <p:cNvSpPr txBox="1"/>
              <p:nvPr/>
            </p:nvSpPr>
            <p:spPr>
              <a:xfrm>
                <a:off x="4309471" y="3299003"/>
                <a:ext cx="1290848" cy="34614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300" dirty="0">
                    <a:latin typeface="Arial" panose="020B0604020202020204" pitchFamily="34" charset="0"/>
                    <a:cs typeface="Arial" panose="020B0604020202020204" pitchFamily="34" charset="0"/>
                  </a:rPr>
                  <a:t>XDTL-7m (25 MeV)</a:t>
                </a:r>
              </a:p>
            </p:txBody>
          </p:sp>
          <p:sp>
            <p:nvSpPr>
              <p:cNvPr id="940" name="ZoneTexte 939">
                <a:extLst>
                  <a:ext uri="{FF2B5EF4-FFF2-40B4-BE49-F238E27FC236}">
                    <a16:creationId xmlns:a16="http://schemas.microsoft.com/office/drawing/2014/main" id="{AF05FAC9-BF13-4F83-8931-13FE4FF741E8}"/>
                  </a:ext>
                </a:extLst>
              </p:cNvPr>
              <p:cNvSpPr txBox="1"/>
              <p:nvPr/>
            </p:nvSpPr>
            <p:spPr>
              <a:xfrm>
                <a:off x="3314388" y="2918003"/>
                <a:ext cx="1370975" cy="34614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300" dirty="0">
                    <a:latin typeface="Arial" panose="020B0604020202020204" pitchFamily="34" charset="0"/>
                    <a:cs typeface="Arial" panose="020B0604020202020204" pitchFamily="34" charset="0"/>
                  </a:rPr>
                  <a:t>XDTL-5.5m (12 MeV)</a:t>
                </a:r>
              </a:p>
            </p:txBody>
          </p:sp>
          <p:sp>
            <p:nvSpPr>
              <p:cNvPr id="941" name="ZoneTexte 940">
                <a:extLst>
                  <a:ext uri="{FF2B5EF4-FFF2-40B4-BE49-F238E27FC236}">
                    <a16:creationId xmlns:a16="http://schemas.microsoft.com/office/drawing/2014/main" id="{EC47EDF8-4D29-4124-A66E-C30D8DF5F926}"/>
                  </a:ext>
                </a:extLst>
              </p:cNvPr>
              <p:cNvSpPr txBox="1"/>
              <p:nvPr/>
            </p:nvSpPr>
            <p:spPr>
              <a:xfrm>
                <a:off x="2068296" y="2919794"/>
                <a:ext cx="1358956" cy="34614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300" dirty="0">
                    <a:latin typeface="Arial" panose="020B0604020202020204" pitchFamily="34" charset="0"/>
                    <a:cs typeface="Arial" panose="020B0604020202020204" pitchFamily="34" charset="0"/>
                  </a:rPr>
                  <a:t>RFQ-4.6m (3.6 MeV)</a:t>
                </a:r>
              </a:p>
            </p:txBody>
          </p:sp>
          <p:sp>
            <p:nvSpPr>
              <p:cNvPr id="942" name="ZoneTexte 941">
                <a:extLst>
                  <a:ext uri="{FF2B5EF4-FFF2-40B4-BE49-F238E27FC236}">
                    <a16:creationId xmlns:a16="http://schemas.microsoft.com/office/drawing/2014/main" id="{DA105CFB-3C3A-42DF-BC0A-FABF89D6ECF7}"/>
                  </a:ext>
                </a:extLst>
              </p:cNvPr>
              <p:cNvSpPr txBox="1"/>
              <p:nvPr/>
            </p:nvSpPr>
            <p:spPr>
              <a:xfrm>
                <a:off x="2910978" y="3313348"/>
                <a:ext cx="1423057" cy="34614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300" dirty="0">
                    <a:latin typeface="Arial" panose="020B0604020202020204" pitchFamily="34" charset="0"/>
                    <a:cs typeface="Arial" panose="020B0604020202020204" pitchFamily="34" charset="0"/>
                  </a:rPr>
                  <a:t>MEBT-2.2m (3.6 MeV)</a:t>
                </a:r>
              </a:p>
            </p:txBody>
          </p:sp>
          <p:sp>
            <p:nvSpPr>
              <p:cNvPr id="943" name="ZoneTexte 942">
                <a:extLst>
                  <a:ext uri="{FF2B5EF4-FFF2-40B4-BE49-F238E27FC236}">
                    <a16:creationId xmlns:a16="http://schemas.microsoft.com/office/drawing/2014/main" id="{2BE069B4-84CF-427D-943E-A9FC3CFE564F}"/>
                  </a:ext>
                </a:extLst>
              </p:cNvPr>
              <p:cNvSpPr txBox="1"/>
              <p:nvPr/>
            </p:nvSpPr>
            <p:spPr>
              <a:xfrm>
                <a:off x="1440767" y="3298554"/>
                <a:ext cx="1703502" cy="34614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300" dirty="0">
                    <a:latin typeface="Arial" panose="020B0604020202020204" pitchFamily="34" charset="0"/>
                    <a:cs typeface="Arial" panose="020B0604020202020204" pitchFamily="34" charset="0"/>
                  </a:rPr>
                  <a:t>SRC+LEBT-3.5m (0.75 MeV)</a:t>
                </a:r>
              </a:p>
            </p:txBody>
          </p:sp>
          <p:sp>
            <p:nvSpPr>
              <p:cNvPr id="944" name="ZoneTexte 943">
                <a:extLst>
                  <a:ext uri="{FF2B5EF4-FFF2-40B4-BE49-F238E27FC236}">
                    <a16:creationId xmlns:a16="http://schemas.microsoft.com/office/drawing/2014/main" id="{7740DF60-74D2-4B41-A377-4991816FEC60}"/>
                  </a:ext>
                </a:extLst>
              </p:cNvPr>
              <p:cNvSpPr txBox="1"/>
              <p:nvPr/>
            </p:nvSpPr>
            <p:spPr>
              <a:xfrm>
                <a:off x="1425077" y="3520037"/>
                <a:ext cx="1378988" cy="34614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300" dirty="0">
                    <a:latin typeface="Arial" panose="020B0604020202020204" pitchFamily="34" charset="0"/>
                    <a:cs typeface="Arial" panose="020B0604020202020204" pitchFamily="34" charset="0"/>
                  </a:rPr>
                  <a:t>LINAC-31m (40 MeV)</a:t>
                </a:r>
              </a:p>
            </p:txBody>
          </p:sp>
          <p:sp>
            <p:nvSpPr>
              <p:cNvPr id="945" name="Rectangle 944">
                <a:extLst>
                  <a:ext uri="{FF2B5EF4-FFF2-40B4-BE49-F238E27FC236}">
                    <a16:creationId xmlns:a16="http://schemas.microsoft.com/office/drawing/2014/main" id="{A84B2D22-5EE6-41C4-9280-FA61281BCE23}"/>
                  </a:ext>
                </a:extLst>
              </p:cNvPr>
              <p:cNvSpPr/>
              <p:nvPr/>
            </p:nvSpPr>
            <p:spPr>
              <a:xfrm>
                <a:off x="1060314" y="2487952"/>
                <a:ext cx="450000" cy="1260000"/>
              </a:xfrm>
              <a:prstGeom prst="rect">
                <a:avLst/>
              </a:prstGeom>
              <a:noFill/>
              <a:ln w="12700"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50"/>
              </a:p>
            </p:txBody>
          </p:sp>
          <p:sp>
            <p:nvSpPr>
              <p:cNvPr id="946" name="ZoneTexte 945">
                <a:extLst>
                  <a:ext uri="{FF2B5EF4-FFF2-40B4-BE49-F238E27FC236}">
                    <a16:creationId xmlns:a16="http://schemas.microsoft.com/office/drawing/2014/main" id="{633F8D8A-C65E-4AF4-B8DE-3F342300675F}"/>
                  </a:ext>
                </a:extLst>
              </p:cNvPr>
              <p:cNvSpPr txBox="1"/>
              <p:nvPr/>
            </p:nvSpPr>
            <p:spPr>
              <a:xfrm rot="5400000">
                <a:off x="704432" y="2621417"/>
                <a:ext cx="1158637" cy="4615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600" dirty="0">
                    <a:solidFill>
                      <a:schemeClr val="accent1"/>
                    </a:solidFill>
                  </a:rPr>
                  <a:t>Zone 3</a:t>
                </a:r>
              </a:p>
            </p:txBody>
          </p:sp>
          <p:sp>
            <p:nvSpPr>
              <p:cNvPr id="947" name="ZoneTexte 946">
                <a:extLst>
                  <a:ext uri="{FF2B5EF4-FFF2-40B4-BE49-F238E27FC236}">
                    <a16:creationId xmlns:a16="http://schemas.microsoft.com/office/drawing/2014/main" id="{E19961CF-FA17-44BC-A5BB-AD1F88A8D208}"/>
                  </a:ext>
                </a:extLst>
              </p:cNvPr>
              <p:cNvSpPr txBox="1"/>
              <p:nvPr/>
            </p:nvSpPr>
            <p:spPr>
              <a:xfrm>
                <a:off x="4100614" y="2412334"/>
                <a:ext cx="1158636" cy="49999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700" dirty="0">
                    <a:solidFill>
                      <a:schemeClr val="accent1"/>
                    </a:solidFill>
                  </a:rPr>
                  <a:t>Zone 4</a:t>
                </a:r>
              </a:p>
            </p:txBody>
          </p:sp>
          <p:sp>
            <p:nvSpPr>
              <p:cNvPr id="948" name="ZoneTexte 947">
                <a:extLst>
                  <a:ext uri="{FF2B5EF4-FFF2-40B4-BE49-F238E27FC236}">
                    <a16:creationId xmlns:a16="http://schemas.microsoft.com/office/drawing/2014/main" id="{AC4F7774-22B7-4D86-9435-4B978F4F8847}"/>
                  </a:ext>
                </a:extLst>
              </p:cNvPr>
              <p:cNvSpPr txBox="1"/>
              <p:nvPr/>
            </p:nvSpPr>
            <p:spPr>
              <a:xfrm>
                <a:off x="4091089" y="3460084"/>
                <a:ext cx="1158636" cy="49999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700" dirty="0">
                    <a:solidFill>
                      <a:schemeClr val="accent1"/>
                    </a:solidFill>
                  </a:rPr>
                  <a:t>Zone 4</a:t>
                </a:r>
              </a:p>
            </p:txBody>
          </p:sp>
          <p:sp>
            <p:nvSpPr>
              <p:cNvPr id="949" name="ZoneTexte 948">
                <a:extLst>
                  <a:ext uri="{FF2B5EF4-FFF2-40B4-BE49-F238E27FC236}">
                    <a16:creationId xmlns:a16="http://schemas.microsoft.com/office/drawing/2014/main" id="{1CCB43AB-25CF-4E56-872F-383B18BF2F2F}"/>
                  </a:ext>
                </a:extLst>
              </p:cNvPr>
              <p:cNvSpPr txBox="1"/>
              <p:nvPr/>
            </p:nvSpPr>
            <p:spPr>
              <a:xfrm>
                <a:off x="5741917" y="3259797"/>
                <a:ext cx="1158636" cy="46153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600" dirty="0">
                    <a:solidFill>
                      <a:schemeClr val="accent1"/>
                    </a:solidFill>
                  </a:rPr>
                  <a:t>315 cm</a:t>
                </a:r>
              </a:p>
            </p:txBody>
          </p:sp>
          <p:cxnSp>
            <p:nvCxnSpPr>
              <p:cNvPr id="950" name="Connecteur droit avec flèche 949">
                <a:extLst>
                  <a:ext uri="{FF2B5EF4-FFF2-40B4-BE49-F238E27FC236}">
                    <a16:creationId xmlns:a16="http://schemas.microsoft.com/office/drawing/2014/main" id="{71795D12-3D32-4E2F-A626-F378BF671C08}"/>
                  </a:ext>
                </a:extLst>
              </p:cNvPr>
              <p:cNvCxnSpPr/>
              <p:nvPr/>
            </p:nvCxnSpPr>
            <p:spPr>
              <a:xfrm>
                <a:off x="5800165" y="3200400"/>
                <a:ext cx="0" cy="564776"/>
              </a:xfrm>
              <a:prstGeom prst="straightConnector1">
                <a:avLst/>
              </a:prstGeom>
              <a:ln w="3175">
                <a:headEnd type="triangle"/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51" name="Rectangle 950">
                <a:extLst>
                  <a:ext uri="{FF2B5EF4-FFF2-40B4-BE49-F238E27FC236}">
                    <a16:creationId xmlns:a16="http://schemas.microsoft.com/office/drawing/2014/main" id="{BB79A20E-F80C-4CCB-8CAC-1AF42C0FCFEF}"/>
                  </a:ext>
                </a:extLst>
              </p:cNvPr>
              <p:cNvSpPr/>
              <p:nvPr/>
            </p:nvSpPr>
            <p:spPr>
              <a:xfrm rot="5400000">
                <a:off x="6230974" y="2484705"/>
                <a:ext cx="269450" cy="1440000"/>
              </a:xfrm>
              <a:prstGeom prst="rect">
                <a:avLst/>
              </a:prstGeom>
              <a:solidFill>
                <a:srgbClr val="FF6699">
                  <a:alpha val="40000"/>
                </a:srgbClr>
              </a:solidFill>
              <a:ln w="9525">
                <a:solidFill>
                  <a:schemeClr val="tx1"/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  <p:sp>
            <p:nvSpPr>
              <p:cNvPr id="952" name="ZoneTexte 951">
                <a:extLst>
                  <a:ext uri="{FF2B5EF4-FFF2-40B4-BE49-F238E27FC236}">
                    <a16:creationId xmlns:a16="http://schemas.microsoft.com/office/drawing/2014/main" id="{A24B36F4-74FF-4305-9CB9-7A46611EAB44}"/>
                  </a:ext>
                </a:extLst>
              </p:cNvPr>
              <p:cNvSpPr txBox="1"/>
              <p:nvPr/>
            </p:nvSpPr>
            <p:spPr>
              <a:xfrm>
                <a:off x="5573497" y="2908476"/>
                <a:ext cx="1290848" cy="34614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300" dirty="0">
                    <a:latin typeface="Arial" panose="020B0604020202020204" pitchFamily="34" charset="0"/>
                    <a:cs typeface="Arial" panose="020B0604020202020204" pitchFamily="34" charset="0"/>
                  </a:rPr>
                  <a:t>XDTL-8m (40 MeV)</a:t>
                </a:r>
              </a:p>
            </p:txBody>
          </p:sp>
          <p:sp>
            <p:nvSpPr>
              <p:cNvPr id="953" name="Rectangle 952">
                <a:extLst>
                  <a:ext uri="{FF2B5EF4-FFF2-40B4-BE49-F238E27FC236}">
                    <a16:creationId xmlns:a16="http://schemas.microsoft.com/office/drawing/2014/main" id="{71EED2C5-86B4-4041-B072-F1813A0CDF46}"/>
                  </a:ext>
                </a:extLst>
              </p:cNvPr>
              <p:cNvSpPr/>
              <p:nvPr/>
            </p:nvSpPr>
            <p:spPr>
              <a:xfrm rot="5400000">
                <a:off x="4261072" y="548321"/>
                <a:ext cx="269450" cy="6658073"/>
              </a:xfrm>
              <a:prstGeom prst="rect">
                <a:avLst/>
              </a:prstGeom>
              <a:ln w="31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50"/>
              </a:p>
            </p:txBody>
          </p:sp>
          <p:cxnSp>
            <p:nvCxnSpPr>
              <p:cNvPr id="954" name="Connecteur droit avec flèche 953">
                <a:extLst>
                  <a:ext uri="{FF2B5EF4-FFF2-40B4-BE49-F238E27FC236}">
                    <a16:creationId xmlns:a16="http://schemas.microsoft.com/office/drawing/2014/main" id="{9F7FC774-3796-486B-96E6-32971A5F690F}"/>
                  </a:ext>
                </a:extLst>
              </p:cNvPr>
              <p:cNvCxnSpPr/>
              <p:nvPr/>
            </p:nvCxnSpPr>
            <p:spPr>
              <a:xfrm rot="5400000">
                <a:off x="1384219" y="2879028"/>
                <a:ext cx="0" cy="629819"/>
              </a:xfrm>
              <a:prstGeom prst="straightConnector1">
                <a:avLst/>
              </a:prstGeom>
              <a:ln w="3175">
                <a:headEnd type="triangle"/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55" name="ZoneTexte 954">
                <a:extLst>
                  <a:ext uri="{FF2B5EF4-FFF2-40B4-BE49-F238E27FC236}">
                    <a16:creationId xmlns:a16="http://schemas.microsoft.com/office/drawing/2014/main" id="{615936AC-9365-41B7-BDD6-3A61EC30532E}"/>
                  </a:ext>
                </a:extLst>
              </p:cNvPr>
              <p:cNvSpPr txBox="1"/>
              <p:nvPr/>
            </p:nvSpPr>
            <p:spPr>
              <a:xfrm rot="5400000">
                <a:off x="1107142" y="3311185"/>
                <a:ext cx="1158637" cy="4615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600" dirty="0">
                    <a:solidFill>
                      <a:schemeClr val="accent1"/>
                    </a:solidFill>
                  </a:rPr>
                  <a:t>350 cm</a:t>
                </a:r>
              </a:p>
            </p:txBody>
          </p:sp>
          <p:sp>
            <p:nvSpPr>
              <p:cNvPr id="956" name="ZoneTexte 955">
                <a:extLst>
                  <a:ext uri="{FF2B5EF4-FFF2-40B4-BE49-F238E27FC236}">
                    <a16:creationId xmlns:a16="http://schemas.microsoft.com/office/drawing/2014/main" id="{CA7BDF8A-FBF2-479D-9F05-61E64DF2979A}"/>
                  </a:ext>
                </a:extLst>
              </p:cNvPr>
              <p:cNvSpPr txBox="1"/>
              <p:nvPr/>
            </p:nvSpPr>
            <p:spPr>
              <a:xfrm rot="5400000">
                <a:off x="821475" y="2977906"/>
                <a:ext cx="1158637" cy="4615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600" dirty="0">
                    <a:solidFill>
                      <a:schemeClr val="accent1"/>
                    </a:solidFill>
                  </a:rPr>
                  <a:t>350 cm</a:t>
                </a:r>
              </a:p>
            </p:txBody>
          </p:sp>
        </p:grpSp>
        <p:grpSp>
          <p:nvGrpSpPr>
            <p:cNvPr id="736" name="Groupe 735">
              <a:extLst>
                <a:ext uri="{FF2B5EF4-FFF2-40B4-BE49-F238E27FC236}">
                  <a16:creationId xmlns:a16="http://schemas.microsoft.com/office/drawing/2014/main" id="{EBBB2967-4264-45CE-AF0E-03CFAC3A5C74}"/>
                </a:ext>
              </a:extLst>
            </p:cNvPr>
            <p:cNvGrpSpPr/>
            <p:nvPr/>
          </p:nvGrpSpPr>
          <p:grpSpPr>
            <a:xfrm rot="16200000">
              <a:off x="5333649" y="5537947"/>
              <a:ext cx="186937" cy="352912"/>
              <a:chOff x="6712715" y="5481253"/>
              <a:chExt cx="186937" cy="352912"/>
            </a:xfrm>
          </p:grpSpPr>
          <p:sp>
            <p:nvSpPr>
              <p:cNvPr id="918" name="Rectangle 917">
                <a:extLst>
                  <a:ext uri="{FF2B5EF4-FFF2-40B4-BE49-F238E27FC236}">
                    <a16:creationId xmlns:a16="http://schemas.microsoft.com/office/drawing/2014/main" id="{49353F83-671B-4366-837C-1760D5A72D8E}"/>
                  </a:ext>
                </a:extLst>
              </p:cNvPr>
              <p:cNvSpPr/>
              <p:nvPr/>
            </p:nvSpPr>
            <p:spPr>
              <a:xfrm>
                <a:off x="6712716" y="5542674"/>
                <a:ext cx="145254" cy="72000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00"/>
              </a:p>
            </p:txBody>
          </p:sp>
          <p:sp>
            <p:nvSpPr>
              <p:cNvPr id="919" name="Rectangle 918">
                <a:extLst>
                  <a:ext uri="{FF2B5EF4-FFF2-40B4-BE49-F238E27FC236}">
                    <a16:creationId xmlns:a16="http://schemas.microsoft.com/office/drawing/2014/main" id="{6C9B573F-2CC1-45B2-ADF3-ACEEECFC9121}"/>
                  </a:ext>
                </a:extLst>
              </p:cNvPr>
              <p:cNvSpPr/>
              <p:nvPr/>
            </p:nvSpPr>
            <p:spPr>
              <a:xfrm>
                <a:off x="6785077" y="5496363"/>
                <a:ext cx="71992" cy="43195"/>
              </a:xfrm>
              <a:prstGeom prst="rect">
                <a:avLst/>
              </a:prstGeom>
              <a:ln w="31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00"/>
              </a:p>
            </p:txBody>
          </p:sp>
          <p:sp>
            <p:nvSpPr>
              <p:cNvPr id="920" name="Rectangle 919">
                <a:extLst>
                  <a:ext uri="{FF2B5EF4-FFF2-40B4-BE49-F238E27FC236}">
                    <a16:creationId xmlns:a16="http://schemas.microsoft.com/office/drawing/2014/main" id="{33FD7679-7524-445D-8647-DA20677F910B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6739775" y="5618165"/>
                <a:ext cx="43200" cy="216000"/>
              </a:xfrm>
              <a:prstGeom prst="rect">
                <a:avLst/>
              </a:prstGeom>
              <a:ln w="31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00"/>
              </a:p>
            </p:txBody>
          </p:sp>
          <p:sp>
            <p:nvSpPr>
              <p:cNvPr id="921" name="Rectangle 920">
                <a:extLst>
                  <a:ext uri="{FF2B5EF4-FFF2-40B4-BE49-F238E27FC236}">
                    <a16:creationId xmlns:a16="http://schemas.microsoft.com/office/drawing/2014/main" id="{46A55B50-CB4F-4C12-953A-64256AB3A41B}"/>
                  </a:ext>
                </a:extLst>
              </p:cNvPr>
              <p:cNvSpPr/>
              <p:nvPr/>
            </p:nvSpPr>
            <p:spPr>
              <a:xfrm>
                <a:off x="6784052" y="5571744"/>
                <a:ext cx="71992" cy="187396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00"/>
              </a:p>
            </p:txBody>
          </p:sp>
          <p:sp>
            <p:nvSpPr>
              <p:cNvPr id="922" name="Rectangle 921">
                <a:extLst>
                  <a:ext uri="{FF2B5EF4-FFF2-40B4-BE49-F238E27FC236}">
                    <a16:creationId xmlns:a16="http://schemas.microsoft.com/office/drawing/2014/main" id="{CFBB00C7-D57F-4B45-9F22-D82A48269BC8}"/>
                  </a:ext>
                </a:extLst>
              </p:cNvPr>
              <p:cNvSpPr/>
              <p:nvPr/>
            </p:nvSpPr>
            <p:spPr>
              <a:xfrm>
                <a:off x="6784053" y="5758394"/>
                <a:ext cx="78681" cy="71992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00"/>
              </a:p>
            </p:txBody>
          </p:sp>
          <p:sp>
            <p:nvSpPr>
              <p:cNvPr id="923" name="Rectangle 922">
                <a:extLst>
                  <a:ext uri="{FF2B5EF4-FFF2-40B4-BE49-F238E27FC236}">
                    <a16:creationId xmlns:a16="http://schemas.microsoft.com/office/drawing/2014/main" id="{8AD870A2-3160-438B-873D-0285417E8EC4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6856457" y="5494349"/>
                <a:ext cx="43195" cy="252000"/>
              </a:xfrm>
              <a:prstGeom prst="rect">
                <a:avLst/>
              </a:prstGeom>
              <a:ln w="31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00"/>
              </a:p>
            </p:txBody>
          </p:sp>
          <p:sp>
            <p:nvSpPr>
              <p:cNvPr id="924" name="Rectangle 923">
                <a:extLst>
                  <a:ext uri="{FF2B5EF4-FFF2-40B4-BE49-F238E27FC236}">
                    <a16:creationId xmlns:a16="http://schemas.microsoft.com/office/drawing/2014/main" id="{C076DF75-DCFF-4ECA-A9D4-A42150AD4974}"/>
                  </a:ext>
                </a:extLst>
              </p:cNvPr>
              <p:cNvSpPr/>
              <p:nvPr/>
            </p:nvSpPr>
            <p:spPr>
              <a:xfrm>
                <a:off x="6712715" y="5481253"/>
                <a:ext cx="73816" cy="130968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00"/>
              </a:p>
            </p:txBody>
          </p:sp>
        </p:grpSp>
        <p:sp>
          <p:nvSpPr>
            <p:cNvPr id="737" name="Rectangle 736">
              <a:extLst>
                <a:ext uri="{FF2B5EF4-FFF2-40B4-BE49-F238E27FC236}">
                  <a16:creationId xmlns:a16="http://schemas.microsoft.com/office/drawing/2014/main" id="{4E8F521C-A8CC-4DA4-9378-93DD1AD858BF}"/>
                </a:ext>
              </a:extLst>
            </p:cNvPr>
            <p:cNvSpPr/>
            <p:nvPr/>
          </p:nvSpPr>
          <p:spPr>
            <a:xfrm>
              <a:off x="5629176" y="5722143"/>
              <a:ext cx="831774" cy="266400"/>
            </a:xfrm>
            <a:prstGeom prst="rect">
              <a:avLst/>
            </a:prstGeom>
            <a:noFill/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739" name="Connecteur droit 738">
              <a:extLst>
                <a:ext uri="{FF2B5EF4-FFF2-40B4-BE49-F238E27FC236}">
                  <a16:creationId xmlns:a16="http://schemas.microsoft.com/office/drawing/2014/main" id="{692C53AE-5C06-4EDF-80FC-21004D17049F}"/>
                </a:ext>
              </a:extLst>
            </p:cNvPr>
            <p:cNvCxnSpPr/>
            <p:nvPr/>
          </p:nvCxnSpPr>
          <p:spPr>
            <a:xfrm>
              <a:off x="1642172" y="6132866"/>
              <a:ext cx="360000" cy="0"/>
            </a:xfrm>
            <a:prstGeom prst="line">
              <a:avLst/>
            </a:prstGeom>
            <a:ln w="6350">
              <a:solidFill>
                <a:schemeClr val="tx1"/>
              </a:solidFill>
              <a:headEnd type="oval" w="sm" len="sm"/>
              <a:tailEnd type="oval" w="sm" len="sm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40" name="ZoneTexte 739">
              <a:extLst>
                <a:ext uri="{FF2B5EF4-FFF2-40B4-BE49-F238E27FC236}">
                  <a16:creationId xmlns:a16="http://schemas.microsoft.com/office/drawing/2014/main" id="{0BB90434-87CD-46D2-A5E0-F609A970D98B}"/>
                </a:ext>
              </a:extLst>
            </p:cNvPr>
            <p:cNvSpPr txBox="1"/>
            <p:nvPr/>
          </p:nvSpPr>
          <p:spPr>
            <a:xfrm>
              <a:off x="1613738" y="5942191"/>
              <a:ext cx="426720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600" dirty="0">
                  <a:latin typeface="Arial" panose="020B0604020202020204" pitchFamily="34" charset="0"/>
                  <a:cs typeface="Arial" panose="020B0604020202020204" pitchFamily="34" charset="0"/>
                </a:rPr>
                <a:t>5</a:t>
              </a:r>
              <a:r>
                <a:rPr lang="en-US" sz="600" dirty="0">
                  <a:latin typeface="Arial" panose="020B0604020202020204" pitchFamily="34" charset="0"/>
                  <a:cs typeface="Arial" panose="020B0604020202020204" pitchFamily="34" charset="0"/>
                  <a:sym typeface="Symbol" panose="05050102010706020507" pitchFamily="18" charset="2"/>
                </a:rPr>
                <a:t>5</a:t>
              </a:r>
              <a:r>
                <a:rPr lang="en-US" sz="600" dirty="0">
                  <a:latin typeface="Arial" panose="020B0604020202020204" pitchFamily="34" charset="0"/>
                  <a:cs typeface="Arial" panose="020B0604020202020204" pitchFamily="34" charset="0"/>
                </a:rPr>
                <a:t> m</a:t>
              </a:r>
              <a:r>
                <a:rPr lang="en-US" sz="600" baseline="30000" dirty="0"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6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741" name="Connecteur droit 740">
              <a:extLst>
                <a:ext uri="{FF2B5EF4-FFF2-40B4-BE49-F238E27FC236}">
                  <a16:creationId xmlns:a16="http://schemas.microsoft.com/office/drawing/2014/main" id="{0D08FDFE-7639-47DF-A891-A9DDE2294308}"/>
                </a:ext>
              </a:extLst>
            </p:cNvPr>
            <p:cNvCxnSpPr/>
            <p:nvPr/>
          </p:nvCxnSpPr>
          <p:spPr>
            <a:xfrm>
              <a:off x="1642173" y="5772295"/>
              <a:ext cx="0" cy="360000"/>
            </a:xfrm>
            <a:prstGeom prst="line">
              <a:avLst/>
            </a:prstGeom>
            <a:ln w="6350">
              <a:solidFill>
                <a:schemeClr val="tx1"/>
              </a:solidFill>
              <a:headEnd type="oval" w="sm" len="sm"/>
              <a:tailEnd type="oval" w="sm" len="sm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42" name="ZoneTexte 741">
              <a:extLst>
                <a:ext uri="{FF2B5EF4-FFF2-40B4-BE49-F238E27FC236}">
                  <a16:creationId xmlns:a16="http://schemas.microsoft.com/office/drawing/2014/main" id="{78C1521B-B128-4A6A-94B0-466997BFE7B8}"/>
                </a:ext>
              </a:extLst>
            </p:cNvPr>
            <p:cNvSpPr txBox="1"/>
            <p:nvPr/>
          </p:nvSpPr>
          <p:spPr>
            <a:xfrm>
              <a:off x="1483563" y="6113641"/>
              <a:ext cx="56618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600" dirty="0">
                  <a:latin typeface="Arial" panose="020B0604020202020204" pitchFamily="34" charset="0"/>
                  <a:cs typeface="Arial" panose="020B0604020202020204" pitchFamily="34" charset="0"/>
                </a:rPr>
                <a:t>1:500</a:t>
              </a:r>
            </a:p>
            <a:p>
              <a:r>
                <a:rPr lang="en-US" sz="600" dirty="0">
                  <a:latin typeface="Arial" panose="020B0604020202020204" pitchFamily="34" charset="0"/>
                  <a:cs typeface="Arial" panose="020B0604020202020204" pitchFamily="34" charset="0"/>
                </a:rPr>
                <a:t>1 cm = 5 m</a:t>
              </a:r>
            </a:p>
          </p:txBody>
        </p:sp>
        <p:sp>
          <p:nvSpPr>
            <p:cNvPr id="743" name="Rectangle 742">
              <a:extLst>
                <a:ext uri="{FF2B5EF4-FFF2-40B4-BE49-F238E27FC236}">
                  <a16:creationId xmlns:a16="http://schemas.microsoft.com/office/drawing/2014/main" id="{585A2911-142D-4399-936F-0CD7537C0143}"/>
                </a:ext>
              </a:extLst>
            </p:cNvPr>
            <p:cNvSpPr/>
            <p:nvPr/>
          </p:nvSpPr>
          <p:spPr>
            <a:xfrm flipH="1">
              <a:off x="5611606" y="5994633"/>
              <a:ext cx="864000" cy="21600"/>
            </a:xfrm>
            <a:prstGeom prst="rect">
              <a:avLst/>
            </a:prstGeom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50"/>
            </a:p>
          </p:txBody>
        </p:sp>
        <p:sp>
          <p:nvSpPr>
            <p:cNvPr id="744" name="Rectangle 743">
              <a:extLst>
                <a:ext uri="{FF2B5EF4-FFF2-40B4-BE49-F238E27FC236}">
                  <a16:creationId xmlns:a16="http://schemas.microsoft.com/office/drawing/2014/main" id="{3EAA7857-4782-4FB9-84F7-7C8F16277C29}"/>
                </a:ext>
              </a:extLst>
            </p:cNvPr>
            <p:cNvSpPr/>
            <p:nvPr/>
          </p:nvSpPr>
          <p:spPr>
            <a:xfrm flipH="1">
              <a:off x="5600495" y="5693008"/>
              <a:ext cx="900000" cy="21600"/>
            </a:xfrm>
            <a:prstGeom prst="rect">
              <a:avLst/>
            </a:prstGeom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50"/>
            </a:p>
          </p:txBody>
        </p:sp>
        <p:sp>
          <p:nvSpPr>
            <p:cNvPr id="745" name="Rectangle 744">
              <a:extLst>
                <a:ext uri="{FF2B5EF4-FFF2-40B4-BE49-F238E27FC236}">
                  <a16:creationId xmlns:a16="http://schemas.microsoft.com/office/drawing/2014/main" id="{9480A3EF-F6A3-4AD7-9FD3-D0BB9CED1A5B}"/>
                </a:ext>
              </a:extLst>
            </p:cNvPr>
            <p:cNvSpPr/>
            <p:nvPr/>
          </p:nvSpPr>
          <p:spPr>
            <a:xfrm rot="5400000" flipH="1">
              <a:off x="5451467" y="5828841"/>
              <a:ext cx="324000" cy="21600"/>
            </a:xfrm>
            <a:prstGeom prst="rect">
              <a:avLst/>
            </a:prstGeom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50"/>
            </a:p>
          </p:txBody>
        </p:sp>
        <p:grpSp>
          <p:nvGrpSpPr>
            <p:cNvPr id="746" name="Groupe 745">
              <a:extLst>
                <a:ext uri="{FF2B5EF4-FFF2-40B4-BE49-F238E27FC236}">
                  <a16:creationId xmlns:a16="http://schemas.microsoft.com/office/drawing/2014/main" id="{809AE122-12B3-41BF-BBA2-24322398B0B0}"/>
                </a:ext>
              </a:extLst>
            </p:cNvPr>
            <p:cNvGrpSpPr>
              <a:grpSpLocks noChangeAspect="1"/>
            </p:cNvGrpSpPr>
            <p:nvPr/>
          </p:nvGrpSpPr>
          <p:grpSpPr>
            <a:xfrm rot="16200000">
              <a:off x="1826632" y="2911430"/>
              <a:ext cx="3639600" cy="2604137"/>
              <a:chOff x="516945" y="501603"/>
              <a:chExt cx="9207537" cy="6588000"/>
            </a:xfrm>
          </p:grpSpPr>
          <p:sp>
            <p:nvSpPr>
              <p:cNvPr id="862" name="Rectangle 861">
                <a:extLst>
                  <a:ext uri="{FF2B5EF4-FFF2-40B4-BE49-F238E27FC236}">
                    <a16:creationId xmlns:a16="http://schemas.microsoft.com/office/drawing/2014/main" id="{477DCDAB-FB1D-49AD-AD97-85BF51EAD0EF}"/>
                  </a:ext>
                </a:extLst>
              </p:cNvPr>
              <p:cNvSpPr/>
              <p:nvPr/>
            </p:nvSpPr>
            <p:spPr>
              <a:xfrm rot="283169">
                <a:off x="1431988" y="5610834"/>
                <a:ext cx="5580000" cy="252000"/>
              </a:xfrm>
              <a:prstGeom prst="rect">
                <a:avLst/>
              </a:prstGeom>
              <a:solidFill>
                <a:srgbClr val="00B050"/>
              </a:solidFill>
              <a:ln>
                <a:solidFill>
                  <a:schemeClr val="accent3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900"/>
              </a:p>
            </p:txBody>
          </p:sp>
          <p:sp>
            <p:nvSpPr>
              <p:cNvPr id="863" name="Rectangle 862">
                <a:extLst>
                  <a:ext uri="{FF2B5EF4-FFF2-40B4-BE49-F238E27FC236}">
                    <a16:creationId xmlns:a16="http://schemas.microsoft.com/office/drawing/2014/main" id="{F1D13E46-1333-49DC-B2AB-87FEE7AD67E3}"/>
                  </a:ext>
                </a:extLst>
              </p:cNvPr>
              <p:cNvSpPr/>
              <p:nvPr/>
            </p:nvSpPr>
            <p:spPr>
              <a:xfrm rot="840000">
                <a:off x="1283491" y="4831634"/>
                <a:ext cx="5868000" cy="252000"/>
              </a:xfrm>
              <a:prstGeom prst="rect">
                <a:avLst/>
              </a:prstGeom>
              <a:solidFill>
                <a:srgbClr val="00B050"/>
              </a:solidFill>
              <a:ln>
                <a:solidFill>
                  <a:schemeClr val="accent3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900"/>
              </a:p>
            </p:txBody>
          </p:sp>
          <p:sp>
            <p:nvSpPr>
              <p:cNvPr id="864" name="Rectangle 863">
                <a:extLst>
                  <a:ext uri="{FF2B5EF4-FFF2-40B4-BE49-F238E27FC236}">
                    <a16:creationId xmlns:a16="http://schemas.microsoft.com/office/drawing/2014/main" id="{76AF0E00-F303-4C17-B63D-906BA1A43A29}"/>
                  </a:ext>
                </a:extLst>
              </p:cNvPr>
              <p:cNvSpPr/>
              <p:nvPr/>
            </p:nvSpPr>
            <p:spPr>
              <a:xfrm>
                <a:off x="1023481" y="3836191"/>
                <a:ext cx="900000" cy="900000"/>
              </a:xfrm>
              <a:prstGeom prst="rect">
                <a:avLst/>
              </a:prstGeom>
              <a:solidFill>
                <a:srgbClr val="00B05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900"/>
              </a:p>
            </p:txBody>
          </p:sp>
          <p:sp>
            <p:nvSpPr>
              <p:cNvPr id="865" name="Rectangle 864">
                <a:extLst>
                  <a:ext uri="{FF2B5EF4-FFF2-40B4-BE49-F238E27FC236}">
                    <a16:creationId xmlns:a16="http://schemas.microsoft.com/office/drawing/2014/main" id="{128CF69E-7CDF-45B6-A185-EAFD6A212368}"/>
                  </a:ext>
                </a:extLst>
              </p:cNvPr>
              <p:cNvSpPr/>
              <p:nvPr/>
            </p:nvSpPr>
            <p:spPr>
              <a:xfrm rot="1380000">
                <a:off x="1137659" y="4042342"/>
                <a:ext cx="6264000" cy="252000"/>
              </a:xfrm>
              <a:prstGeom prst="rect">
                <a:avLst/>
              </a:prstGeom>
              <a:solidFill>
                <a:srgbClr val="00B050"/>
              </a:solidFill>
              <a:ln>
                <a:solidFill>
                  <a:schemeClr val="accent3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900"/>
              </a:p>
            </p:txBody>
          </p:sp>
          <p:sp>
            <p:nvSpPr>
              <p:cNvPr id="866" name="Rectangle 865">
                <a:extLst>
                  <a:ext uri="{FF2B5EF4-FFF2-40B4-BE49-F238E27FC236}">
                    <a16:creationId xmlns:a16="http://schemas.microsoft.com/office/drawing/2014/main" id="{34296EFF-2E22-49E3-906F-17BE00C4BF74}"/>
                  </a:ext>
                </a:extLst>
              </p:cNvPr>
              <p:cNvSpPr/>
              <p:nvPr/>
            </p:nvSpPr>
            <p:spPr>
              <a:xfrm rot="1920000">
                <a:off x="1770434" y="3409890"/>
                <a:ext cx="5976000" cy="252000"/>
              </a:xfrm>
              <a:prstGeom prst="rect">
                <a:avLst/>
              </a:prstGeom>
              <a:solidFill>
                <a:srgbClr val="00B050"/>
              </a:solidFill>
              <a:ln>
                <a:solidFill>
                  <a:schemeClr val="accent3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900"/>
              </a:p>
            </p:txBody>
          </p:sp>
          <p:sp>
            <p:nvSpPr>
              <p:cNvPr id="867" name="Rectangle 866">
                <a:extLst>
                  <a:ext uri="{FF2B5EF4-FFF2-40B4-BE49-F238E27FC236}">
                    <a16:creationId xmlns:a16="http://schemas.microsoft.com/office/drawing/2014/main" id="{E8C02AC1-1E6E-40B1-A283-1400D1F2F8CA}"/>
                  </a:ext>
                </a:extLst>
              </p:cNvPr>
              <p:cNvSpPr/>
              <p:nvPr/>
            </p:nvSpPr>
            <p:spPr>
              <a:xfrm rot="3000000">
                <a:off x="4638605" y="3126934"/>
                <a:ext cx="3708000" cy="252000"/>
              </a:xfrm>
              <a:prstGeom prst="rect">
                <a:avLst/>
              </a:prstGeom>
              <a:solidFill>
                <a:srgbClr val="00B050"/>
              </a:solidFill>
              <a:ln>
                <a:solidFill>
                  <a:schemeClr val="accent3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900"/>
              </a:p>
            </p:txBody>
          </p:sp>
          <p:sp>
            <p:nvSpPr>
              <p:cNvPr id="868" name="Rectangle 867">
                <a:extLst>
                  <a:ext uri="{FF2B5EF4-FFF2-40B4-BE49-F238E27FC236}">
                    <a16:creationId xmlns:a16="http://schemas.microsoft.com/office/drawing/2014/main" id="{16433B0F-8938-4F09-BF92-03FB5A12D0EF}"/>
                  </a:ext>
                </a:extLst>
              </p:cNvPr>
              <p:cNvSpPr/>
              <p:nvPr/>
            </p:nvSpPr>
            <p:spPr>
              <a:xfrm>
                <a:off x="1023481" y="5138224"/>
                <a:ext cx="900000" cy="900000"/>
              </a:xfrm>
              <a:prstGeom prst="rect">
                <a:avLst/>
              </a:prstGeom>
              <a:solidFill>
                <a:srgbClr val="00B05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900"/>
              </a:p>
            </p:txBody>
          </p:sp>
          <p:sp>
            <p:nvSpPr>
              <p:cNvPr id="869" name="Rectangle 868">
                <a:extLst>
                  <a:ext uri="{FF2B5EF4-FFF2-40B4-BE49-F238E27FC236}">
                    <a16:creationId xmlns:a16="http://schemas.microsoft.com/office/drawing/2014/main" id="{5253BA19-1CFB-4A15-AD4C-6972E9CFD820}"/>
                  </a:ext>
                </a:extLst>
              </p:cNvPr>
              <p:cNvSpPr/>
              <p:nvPr/>
            </p:nvSpPr>
            <p:spPr>
              <a:xfrm>
                <a:off x="1023769" y="2582639"/>
                <a:ext cx="900000" cy="900000"/>
              </a:xfrm>
              <a:prstGeom prst="rect">
                <a:avLst/>
              </a:prstGeom>
              <a:solidFill>
                <a:srgbClr val="00B05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900"/>
              </a:p>
            </p:txBody>
          </p:sp>
          <p:sp>
            <p:nvSpPr>
              <p:cNvPr id="870" name="Rectangle 869">
                <a:extLst>
                  <a:ext uri="{FF2B5EF4-FFF2-40B4-BE49-F238E27FC236}">
                    <a16:creationId xmlns:a16="http://schemas.microsoft.com/office/drawing/2014/main" id="{A7942686-0131-4DFD-943A-5FD20F3792FD}"/>
                  </a:ext>
                </a:extLst>
              </p:cNvPr>
              <p:cNvSpPr/>
              <p:nvPr/>
            </p:nvSpPr>
            <p:spPr>
              <a:xfrm>
                <a:off x="1020019" y="1468791"/>
                <a:ext cx="1440000" cy="720000"/>
              </a:xfrm>
              <a:prstGeom prst="rect">
                <a:avLst/>
              </a:prstGeom>
              <a:solidFill>
                <a:srgbClr val="00B05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900"/>
              </a:p>
            </p:txBody>
          </p:sp>
          <p:sp>
            <p:nvSpPr>
              <p:cNvPr id="871" name="Rectangle 870">
                <a:extLst>
                  <a:ext uri="{FF2B5EF4-FFF2-40B4-BE49-F238E27FC236}">
                    <a16:creationId xmlns:a16="http://schemas.microsoft.com/office/drawing/2014/main" id="{85FE9C47-DE4F-42A3-B037-3EB58EA92409}"/>
                  </a:ext>
                </a:extLst>
              </p:cNvPr>
              <p:cNvSpPr/>
              <p:nvPr/>
            </p:nvSpPr>
            <p:spPr>
              <a:xfrm rot="2460000">
                <a:off x="3435401" y="3251871"/>
                <a:ext cx="4608000" cy="252000"/>
              </a:xfrm>
              <a:prstGeom prst="rect">
                <a:avLst/>
              </a:prstGeom>
              <a:solidFill>
                <a:srgbClr val="00B050"/>
              </a:solidFill>
              <a:ln>
                <a:solidFill>
                  <a:schemeClr val="accent3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900"/>
              </a:p>
            </p:txBody>
          </p:sp>
          <p:sp>
            <p:nvSpPr>
              <p:cNvPr id="872" name="Rectangle 871">
                <a:extLst>
                  <a:ext uri="{FF2B5EF4-FFF2-40B4-BE49-F238E27FC236}">
                    <a16:creationId xmlns:a16="http://schemas.microsoft.com/office/drawing/2014/main" id="{BBCBAFEA-0622-48BD-9D48-21DF127E5D2B}"/>
                  </a:ext>
                </a:extLst>
              </p:cNvPr>
              <p:cNvSpPr/>
              <p:nvPr/>
            </p:nvSpPr>
            <p:spPr>
              <a:xfrm>
                <a:off x="3374711" y="1450318"/>
                <a:ext cx="900000" cy="648000"/>
              </a:xfrm>
              <a:prstGeom prst="rect">
                <a:avLst/>
              </a:prstGeom>
              <a:solidFill>
                <a:srgbClr val="00B05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900"/>
              </a:p>
            </p:txBody>
          </p:sp>
          <p:sp>
            <p:nvSpPr>
              <p:cNvPr id="873" name="Rectangle 872">
                <a:extLst>
                  <a:ext uri="{FF2B5EF4-FFF2-40B4-BE49-F238E27FC236}">
                    <a16:creationId xmlns:a16="http://schemas.microsoft.com/office/drawing/2014/main" id="{9D8BAD76-3F1D-4E98-9EE5-6C4BD2491966}"/>
                  </a:ext>
                </a:extLst>
              </p:cNvPr>
              <p:cNvSpPr/>
              <p:nvPr/>
            </p:nvSpPr>
            <p:spPr>
              <a:xfrm>
                <a:off x="4787876" y="1459555"/>
                <a:ext cx="792000" cy="540000"/>
              </a:xfrm>
              <a:prstGeom prst="rect">
                <a:avLst/>
              </a:prstGeom>
              <a:solidFill>
                <a:srgbClr val="00B05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900"/>
              </a:p>
            </p:txBody>
          </p:sp>
          <p:cxnSp>
            <p:nvCxnSpPr>
              <p:cNvPr id="874" name="Connecteur droit 873">
                <a:extLst>
                  <a:ext uri="{FF2B5EF4-FFF2-40B4-BE49-F238E27FC236}">
                    <a16:creationId xmlns:a16="http://schemas.microsoft.com/office/drawing/2014/main" id="{15BD04CF-3263-40CA-BC11-AEAA9180804B}"/>
                  </a:ext>
                </a:extLst>
              </p:cNvPr>
              <p:cNvCxnSpPr/>
              <p:nvPr/>
            </p:nvCxnSpPr>
            <p:spPr>
              <a:xfrm rot="5400000">
                <a:off x="2909384" y="2421056"/>
                <a:ext cx="180042" cy="0"/>
              </a:xfrm>
              <a:prstGeom prst="line">
                <a:avLst/>
              </a:prstGeom>
              <a:ln>
                <a:solidFill>
                  <a:schemeClr val="tx1"/>
                </a:solidFill>
                <a:headEnd type="oval" w="med" len="med"/>
                <a:tailEnd type="oval" w="med" len="med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75" name="ZoneTexte 874">
                <a:extLst>
                  <a:ext uri="{FF2B5EF4-FFF2-40B4-BE49-F238E27FC236}">
                    <a16:creationId xmlns:a16="http://schemas.microsoft.com/office/drawing/2014/main" id="{01D4378E-0432-4794-8501-CA3D3F973F92}"/>
                  </a:ext>
                </a:extLst>
              </p:cNvPr>
              <p:cNvSpPr txBox="1"/>
              <p:nvPr/>
            </p:nvSpPr>
            <p:spPr>
              <a:xfrm rot="5400000">
                <a:off x="2971395" y="2316150"/>
                <a:ext cx="596942" cy="31144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00" dirty="0">
                    <a:latin typeface="Arial" panose="020B0604020202020204" pitchFamily="34" charset="0"/>
                    <a:cs typeface="Arial" panose="020B0604020202020204" pitchFamily="34" charset="0"/>
                  </a:rPr>
                  <a:t>1 m</a:t>
                </a:r>
                <a:r>
                  <a:rPr lang="en-US" sz="200" baseline="30000" dirty="0">
                    <a:latin typeface="Arial" panose="020B0604020202020204" pitchFamily="34" charset="0"/>
                    <a:cs typeface="Arial" panose="020B0604020202020204" pitchFamily="34" charset="0"/>
                  </a:rPr>
                  <a:t>2</a:t>
                </a:r>
                <a:endParaRPr lang="en-US" sz="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876" name="Connecteur droit 875">
                <a:extLst>
                  <a:ext uri="{FF2B5EF4-FFF2-40B4-BE49-F238E27FC236}">
                    <a16:creationId xmlns:a16="http://schemas.microsoft.com/office/drawing/2014/main" id="{3746F232-CE40-4D92-8E71-F02DB6C24402}"/>
                  </a:ext>
                </a:extLst>
              </p:cNvPr>
              <p:cNvCxnSpPr/>
              <p:nvPr/>
            </p:nvCxnSpPr>
            <p:spPr>
              <a:xfrm rot="5400000">
                <a:off x="3088496" y="2241014"/>
                <a:ext cx="0" cy="180042"/>
              </a:xfrm>
              <a:prstGeom prst="line">
                <a:avLst/>
              </a:prstGeom>
              <a:ln>
                <a:solidFill>
                  <a:schemeClr val="tx1"/>
                </a:solidFill>
                <a:headEnd type="oval" w="med" len="med"/>
                <a:tailEnd type="oval" w="med" len="med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77" name="Rectangle 876">
                <a:extLst>
                  <a:ext uri="{FF2B5EF4-FFF2-40B4-BE49-F238E27FC236}">
                    <a16:creationId xmlns:a16="http://schemas.microsoft.com/office/drawing/2014/main" id="{42F1F88A-8317-4AFA-9322-012BCDA6E39A}"/>
                  </a:ext>
                </a:extLst>
              </p:cNvPr>
              <p:cNvSpPr/>
              <p:nvPr/>
            </p:nvSpPr>
            <p:spPr>
              <a:xfrm rot="5400000">
                <a:off x="2272843" y="187972"/>
                <a:ext cx="4680000" cy="7200000"/>
              </a:xfrm>
              <a:prstGeom prst="rect">
                <a:avLst/>
              </a:prstGeom>
              <a:noFill/>
              <a:ln w="3175"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900"/>
              </a:p>
            </p:txBody>
          </p:sp>
          <p:sp>
            <p:nvSpPr>
              <p:cNvPr id="878" name="Rectangle 877">
                <a:extLst>
                  <a:ext uri="{FF2B5EF4-FFF2-40B4-BE49-F238E27FC236}">
                    <a16:creationId xmlns:a16="http://schemas.microsoft.com/office/drawing/2014/main" id="{0700C269-4627-4D20-8A5D-94CC0492FB33}"/>
                  </a:ext>
                </a:extLst>
              </p:cNvPr>
              <p:cNvSpPr/>
              <p:nvPr/>
            </p:nvSpPr>
            <p:spPr>
              <a:xfrm rot="5400000">
                <a:off x="4393052" y="-2738815"/>
                <a:ext cx="72000" cy="7560000"/>
              </a:xfrm>
              <a:prstGeom prst="rect">
                <a:avLst/>
              </a:prstGeom>
              <a:ln w="31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900"/>
              </a:p>
            </p:txBody>
          </p:sp>
          <p:sp>
            <p:nvSpPr>
              <p:cNvPr id="879" name="Rectangle 878">
                <a:extLst>
                  <a:ext uri="{FF2B5EF4-FFF2-40B4-BE49-F238E27FC236}">
                    <a16:creationId xmlns:a16="http://schemas.microsoft.com/office/drawing/2014/main" id="{9F62B3C1-1DCA-4BE5-B679-7D57B8A93D55}"/>
                  </a:ext>
                </a:extLst>
              </p:cNvPr>
              <p:cNvSpPr/>
              <p:nvPr/>
            </p:nvSpPr>
            <p:spPr>
              <a:xfrm rot="5400000">
                <a:off x="-2167419" y="3743546"/>
                <a:ext cx="5544000" cy="72000"/>
              </a:xfrm>
              <a:prstGeom prst="rect">
                <a:avLst/>
              </a:prstGeom>
              <a:ln w="31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900"/>
              </a:p>
            </p:txBody>
          </p:sp>
          <p:cxnSp>
            <p:nvCxnSpPr>
              <p:cNvPr id="880" name="Connecteur droit 879">
                <a:extLst>
                  <a:ext uri="{FF2B5EF4-FFF2-40B4-BE49-F238E27FC236}">
                    <a16:creationId xmlns:a16="http://schemas.microsoft.com/office/drawing/2014/main" id="{87D6B31A-702E-4AAE-9EA6-4D5AD6F9B3D1}"/>
                  </a:ext>
                </a:extLst>
              </p:cNvPr>
              <p:cNvCxnSpPr/>
              <p:nvPr/>
            </p:nvCxnSpPr>
            <p:spPr>
              <a:xfrm rot="5700000" flipH="1">
                <a:off x="5343386" y="2211124"/>
                <a:ext cx="0" cy="7200000"/>
              </a:xfrm>
              <a:prstGeom prst="line">
                <a:avLst/>
              </a:prstGeom>
              <a:ln w="9525">
                <a:solidFill>
                  <a:schemeClr val="tx1"/>
                </a:solidFill>
                <a:prstDash val="dash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81" name="Rectangle 880">
                <a:extLst>
                  <a:ext uri="{FF2B5EF4-FFF2-40B4-BE49-F238E27FC236}">
                    <a16:creationId xmlns:a16="http://schemas.microsoft.com/office/drawing/2014/main" id="{66664DE5-BC06-4688-9A1B-1CCCDFB336A8}"/>
                  </a:ext>
                </a:extLst>
              </p:cNvPr>
              <p:cNvSpPr/>
              <p:nvPr/>
            </p:nvSpPr>
            <p:spPr>
              <a:xfrm>
                <a:off x="647591" y="1075755"/>
                <a:ext cx="360000" cy="5400000"/>
              </a:xfrm>
              <a:prstGeom prst="rect">
                <a:avLst/>
              </a:prstGeom>
              <a:noFill/>
              <a:ln w="12700"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400"/>
              </a:p>
            </p:txBody>
          </p:sp>
          <p:sp>
            <p:nvSpPr>
              <p:cNvPr id="882" name="ZoneTexte 881">
                <a:extLst>
                  <a:ext uri="{FF2B5EF4-FFF2-40B4-BE49-F238E27FC236}">
                    <a16:creationId xmlns:a16="http://schemas.microsoft.com/office/drawing/2014/main" id="{F3687759-6337-496C-BC1E-CC488A0C20DF}"/>
                  </a:ext>
                </a:extLst>
              </p:cNvPr>
              <p:cNvSpPr txBox="1"/>
              <p:nvPr/>
            </p:nvSpPr>
            <p:spPr>
              <a:xfrm>
                <a:off x="1171653" y="5237015"/>
                <a:ext cx="762210" cy="46717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300" dirty="0">
                    <a:solidFill>
                      <a:schemeClr val="accent1"/>
                    </a:solidFill>
                  </a:rPr>
                  <a:t>Zone 1</a:t>
                </a:r>
              </a:p>
              <a:p>
                <a:r>
                  <a:rPr lang="en-US" sz="300" dirty="0">
                    <a:solidFill>
                      <a:schemeClr val="accent1"/>
                    </a:solidFill>
                  </a:rPr>
                  <a:t>40 m</a:t>
                </a:r>
              </a:p>
            </p:txBody>
          </p:sp>
          <p:sp>
            <p:nvSpPr>
              <p:cNvPr id="883" name="Rectangle 882">
                <a:extLst>
                  <a:ext uri="{FF2B5EF4-FFF2-40B4-BE49-F238E27FC236}">
                    <a16:creationId xmlns:a16="http://schemas.microsoft.com/office/drawing/2014/main" id="{B4FBB10F-2F5D-40CB-B8C2-9AFF53FFB97F}"/>
                  </a:ext>
                </a:extLst>
              </p:cNvPr>
              <p:cNvSpPr/>
              <p:nvPr/>
            </p:nvSpPr>
            <p:spPr>
              <a:xfrm>
                <a:off x="7400104" y="1084530"/>
                <a:ext cx="810000" cy="1440000"/>
              </a:xfrm>
              <a:prstGeom prst="rect">
                <a:avLst/>
              </a:prstGeom>
              <a:noFill/>
              <a:ln w="12700"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400"/>
              </a:p>
            </p:txBody>
          </p:sp>
          <p:sp>
            <p:nvSpPr>
              <p:cNvPr id="884" name="ZoneTexte 883">
                <a:extLst>
                  <a:ext uri="{FF2B5EF4-FFF2-40B4-BE49-F238E27FC236}">
                    <a16:creationId xmlns:a16="http://schemas.microsoft.com/office/drawing/2014/main" id="{52929A36-D140-4408-8D8B-F2A077FEEAF4}"/>
                  </a:ext>
                </a:extLst>
              </p:cNvPr>
              <p:cNvSpPr txBox="1"/>
              <p:nvPr/>
            </p:nvSpPr>
            <p:spPr>
              <a:xfrm>
                <a:off x="3969640" y="1126256"/>
                <a:ext cx="669937" cy="31144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00" dirty="0">
                    <a:solidFill>
                      <a:schemeClr val="accent1"/>
                    </a:solidFill>
                  </a:rPr>
                  <a:t>Zone 7</a:t>
                </a:r>
              </a:p>
            </p:txBody>
          </p:sp>
          <p:sp>
            <p:nvSpPr>
              <p:cNvPr id="885" name="Rectangle 884">
                <a:extLst>
                  <a:ext uri="{FF2B5EF4-FFF2-40B4-BE49-F238E27FC236}">
                    <a16:creationId xmlns:a16="http://schemas.microsoft.com/office/drawing/2014/main" id="{8DED198D-FB2C-487F-B55D-C93D5B42C330}"/>
                  </a:ext>
                </a:extLst>
              </p:cNvPr>
              <p:cNvSpPr/>
              <p:nvPr/>
            </p:nvSpPr>
            <p:spPr>
              <a:xfrm>
                <a:off x="7484388" y="1009443"/>
                <a:ext cx="630000" cy="72000"/>
              </a:xfrm>
              <a:prstGeom prst="rect">
                <a:avLst/>
              </a:prstGeom>
              <a:solidFill>
                <a:srgbClr val="C1E5F5"/>
              </a:solidFill>
              <a:ln w="31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900"/>
              </a:p>
            </p:txBody>
          </p:sp>
          <p:cxnSp>
            <p:nvCxnSpPr>
              <p:cNvPr id="886" name="Connecteur droit 885">
                <a:extLst>
                  <a:ext uri="{FF2B5EF4-FFF2-40B4-BE49-F238E27FC236}">
                    <a16:creationId xmlns:a16="http://schemas.microsoft.com/office/drawing/2014/main" id="{0390DCC0-35D1-4084-B1A4-931EB65A73B2}"/>
                  </a:ext>
                </a:extLst>
              </p:cNvPr>
              <p:cNvCxnSpPr/>
              <p:nvPr/>
            </p:nvCxnSpPr>
            <p:spPr>
              <a:xfrm>
                <a:off x="8382332" y="6119424"/>
                <a:ext cx="540000" cy="0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87" name="Connecteur droit 886">
                <a:extLst>
                  <a:ext uri="{FF2B5EF4-FFF2-40B4-BE49-F238E27FC236}">
                    <a16:creationId xmlns:a16="http://schemas.microsoft.com/office/drawing/2014/main" id="{DD307812-2D93-49B1-B27A-7EA2A26CC756}"/>
                  </a:ext>
                </a:extLst>
              </p:cNvPr>
              <p:cNvCxnSpPr/>
              <p:nvPr/>
            </p:nvCxnSpPr>
            <p:spPr>
              <a:xfrm rot="6240000" flipH="1">
                <a:off x="5291276" y="1532181"/>
                <a:ext cx="0" cy="7380000"/>
              </a:xfrm>
              <a:prstGeom prst="line">
                <a:avLst/>
              </a:prstGeom>
              <a:ln w="9525">
                <a:solidFill>
                  <a:schemeClr val="tx1"/>
                </a:solidFill>
                <a:prstDash val="dash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88" name="Connecteur droit 887">
                <a:extLst>
                  <a:ext uri="{FF2B5EF4-FFF2-40B4-BE49-F238E27FC236}">
                    <a16:creationId xmlns:a16="http://schemas.microsoft.com/office/drawing/2014/main" id="{50B80F4B-BE3A-4F01-99CF-22A553A8147C}"/>
                  </a:ext>
                </a:extLst>
              </p:cNvPr>
              <p:cNvCxnSpPr/>
              <p:nvPr/>
            </p:nvCxnSpPr>
            <p:spPr>
              <a:xfrm rot="6780000" flipH="1">
                <a:off x="5279433" y="625898"/>
                <a:ext cx="0" cy="7920000"/>
              </a:xfrm>
              <a:prstGeom prst="line">
                <a:avLst/>
              </a:prstGeom>
              <a:ln w="9525">
                <a:solidFill>
                  <a:schemeClr val="tx1"/>
                </a:solidFill>
                <a:prstDash val="dash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89" name="Connecteur droit 888">
                <a:extLst>
                  <a:ext uri="{FF2B5EF4-FFF2-40B4-BE49-F238E27FC236}">
                    <a16:creationId xmlns:a16="http://schemas.microsoft.com/office/drawing/2014/main" id="{1B5CCB22-57FC-4437-BE0F-729C3BE167E3}"/>
                  </a:ext>
                </a:extLst>
              </p:cNvPr>
              <p:cNvCxnSpPr/>
              <p:nvPr/>
            </p:nvCxnSpPr>
            <p:spPr>
              <a:xfrm rot="7320000" flipH="1">
                <a:off x="5492353" y="-64289"/>
                <a:ext cx="0" cy="8100000"/>
              </a:xfrm>
              <a:prstGeom prst="line">
                <a:avLst/>
              </a:prstGeom>
              <a:ln w="9525">
                <a:solidFill>
                  <a:schemeClr val="tx1"/>
                </a:solidFill>
                <a:prstDash val="dash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90" name="Connecteur droit 889">
                <a:extLst>
                  <a:ext uri="{FF2B5EF4-FFF2-40B4-BE49-F238E27FC236}">
                    <a16:creationId xmlns:a16="http://schemas.microsoft.com/office/drawing/2014/main" id="{83D579CB-91E6-4809-8258-B9C2E6EA6AE8}"/>
                  </a:ext>
                </a:extLst>
              </p:cNvPr>
              <p:cNvCxnSpPr/>
              <p:nvPr/>
            </p:nvCxnSpPr>
            <p:spPr>
              <a:xfrm rot="5400000" flipH="1">
                <a:off x="6445744" y="3641218"/>
                <a:ext cx="0" cy="4968000"/>
              </a:xfrm>
              <a:prstGeom prst="line">
                <a:avLst/>
              </a:prstGeom>
              <a:ln w="9525">
                <a:solidFill>
                  <a:schemeClr val="tx1"/>
                </a:solidFill>
                <a:prstDash val="solid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91" name="Connecteur droit 890">
                <a:extLst>
                  <a:ext uri="{FF2B5EF4-FFF2-40B4-BE49-F238E27FC236}">
                    <a16:creationId xmlns:a16="http://schemas.microsoft.com/office/drawing/2014/main" id="{0093689E-1F0A-4ECD-8606-999F9EFDDC19}"/>
                  </a:ext>
                </a:extLst>
              </p:cNvPr>
              <p:cNvCxnSpPr/>
              <p:nvPr/>
            </p:nvCxnSpPr>
            <p:spPr>
              <a:xfrm rot="5940000" flipH="1">
                <a:off x="4962895" y="1485359"/>
                <a:ext cx="0" cy="8028000"/>
              </a:xfrm>
              <a:prstGeom prst="line">
                <a:avLst/>
              </a:prstGeom>
              <a:ln w="9525">
                <a:solidFill>
                  <a:schemeClr val="tx1"/>
                </a:solidFill>
                <a:prstDash val="solid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92" name="Connecteur droit 891">
                <a:extLst>
                  <a:ext uri="{FF2B5EF4-FFF2-40B4-BE49-F238E27FC236}">
                    <a16:creationId xmlns:a16="http://schemas.microsoft.com/office/drawing/2014/main" id="{57D56BB5-20A9-48F9-96D9-62ED373B4235}"/>
                  </a:ext>
                </a:extLst>
              </p:cNvPr>
              <p:cNvCxnSpPr/>
              <p:nvPr/>
            </p:nvCxnSpPr>
            <p:spPr>
              <a:xfrm rot="6480000" flipH="1">
                <a:off x="4975567" y="679700"/>
                <a:ext cx="0" cy="8316000"/>
              </a:xfrm>
              <a:prstGeom prst="line">
                <a:avLst/>
              </a:prstGeom>
              <a:ln w="9525">
                <a:solidFill>
                  <a:schemeClr val="tx1"/>
                </a:solidFill>
                <a:prstDash val="solid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93" name="Connecteur droit 892">
                <a:extLst>
                  <a:ext uri="{FF2B5EF4-FFF2-40B4-BE49-F238E27FC236}">
                    <a16:creationId xmlns:a16="http://schemas.microsoft.com/office/drawing/2014/main" id="{C04AB410-0FF0-489B-8DF1-CAEF1E941C1F}"/>
                  </a:ext>
                </a:extLst>
              </p:cNvPr>
              <p:cNvCxnSpPr/>
              <p:nvPr/>
            </p:nvCxnSpPr>
            <p:spPr>
              <a:xfrm rot="7020000" flipH="1">
                <a:off x="4962945" y="-340583"/>
                <a:ext cx="0" cy="8892000"/>
              </a:xfrm>
              <a:prstGeom prst="line">
                <a:avLst/>
              </a:prstGeom>
              <a:ln w="9525">
                <a:solidFill>
                  <a:schemeClr val="tx1"/>
                </a:solidFill>
                <a:prstDash val="solid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94" name="Connecteur droit 893">
                <a:extLst>
                  <a:ext uri="{FF2B5EF4-FFF2-40B4-BE49-F238E27FC236}">
                    <a16:creationId xmlns:a16="http://schemas.microsoft.com/office/drawing/2014/main" id="{8D2E81D3-DC1E-407B-9D85-7009BFC3BE3C}"/>
                  </a:ext>
                </a:extLst>
              </p:cNvPr>
              <p:cNvCxnSpPr/>
              <p:nvPr/>
            </p:nvCxnSpPr>
            <p:spPr>
              <a:xfrm rot="7560000" flipH="1">
                <a:off x="5714303" y="-189093"/>
                <a:ext cx="0" cy="7956000"/>
              </a:xfrm>
              <a:prstGeom prst="line">
                <a:avLst/>
              </a:prstGeom>
              <a:ln w="9525">
                <a:solidFill>
                  <a:schemeClr val="tx1"/>
                </a:solidFill>
                <a:prstDash val="solid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95" name="Connecteur droit 894">
                <a:extLst>
                  <a:ext uri="{FF2B5EF4-FFF2-40B4-BE49-F238E27FC236}">
                    <a16:creationId xmlns:a16="http://schemas.microsoft.com/office/drawing/2014/main" id="{DC1AC316-199E-4F3A-A69D-02B0B86E3297}"/>
                  </a:ext>
                </a:extLst>
              </p:cNvPr>
              <p:cNvCxnSpPr/>
              <p:nvPr/>
            </p:nvCxnSpPr>
            <p:spPr>
              <a:xfrm rot="7860000" flipH="1">
                <a:off x="6484482" y="766620"/>
                <a:ext cx="0" cy="6480000"/>
              </a:xfrm>
              <a:prstGeom prst="line">
                <a:avLst/>
              </a:prstGeom>
              <a:ln w="9525">
                <a:solidFill>
                  <a:schemeClr val="tx1"/>
                </a:solidFill>
                <a:prstDash val="dash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96" name="Connecteur droit 895">
                <a:extLst>
                  <a:ext uri="{FF2B5EF4-FFF2-40B4-BE49-F238E27FC236}">
                    <a16:creationId xmlns:a16="http://schemas.microsoft.com/office/drawing/2014/main" id="{514FD71C-EA0F-41F3-8098-8558A086ED65}"/>
                  </a:ext>
                </a:extLst>
              </p:cNvPr>
              <p:cNvCxnSpPr/>
              <p:nvPr/>
            </p:nvCxnSpPr>
            <p:spPr>
              <a:xfrm rot="8400000" flipH="1">
                <a:off x="7137643" y="1209416"/>
                <a:ext cx="0" cy="5580000"/>
              </a:xfrm>
              <a:prstGeom prst="line">
                <a:avLst/>
              </a:prstGeom>
              <a:ln w="9525">
                <a:solidFill>
                  <a:schemeClr val="tx1"/>
                </a:solidFill>
                <a:prstDash val="dash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97" name="ZoneTexte 896">
                <a:extLst>
                  <a:ext uri="{FF2B5EF4-FFF2-40B4-BE49-F238E27FC236}">
                    <a16:creationId xmlns:a16="http://schemas.microsoft.com/office/drawing/2014/main" id="{B6394222-9FFE-475E-91F2-D1A4B45D5BF7}"/>
                  </a:ext>
                </a:extLst>
              </p:cNvPr>
              <p:cNvSpPr txBox="1"/>
              <p:nvPr/>
            </p:nvSpPr>
            <p:spPr>
              <a:xfrm>
                <a:off x="1114216" y="4027839"/>
                <a:ext cx="767264" cy="46717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300" dirty="0">
                    <a:solidFill>
                      <a:schemeClr val="accent1"/>
                    </a:solidFill>
                  </a:rPr>
                  <a:t>Zone 2</a:t>
                </a:r>
              </a:p>
              <a:p>
                <a:r>
                  <a:rPr lang="en-US" sz="300" dirty="0">
                    <a:solidFill>
                      <a:schemeClr val="accent1"/>
                    </a:solidFill>
                  </a:rPr>
                  <a:t>41 m</a:t>
                </a:r>
              </a:p>
            </p:txBody>
          </p:sp>
          <p:sp>
            <p:nvSpPr>
              <p:cNvPr id="898" name="ZoneTexte 897">
                <a:extLst>
                  <a:ext uri="{FF2B5EF4-FFF2-40B4-BE49-F238E27FC236}">
                    <a16:creationId xmlns:a16="http://schemas.microsoft.com/office/drawing/2014/main" id="{187B38D5-8226-47D8-A0FB-84A890A97935}"/>
                  </a:ext>
                </a:extLst>
              </p:cNvPr>
              <p:cNvSpPr txBox="1"/>
              <p:nvPr/>
            </p:nvSpPr>
            <p:spPr>
              <a:xfrm>
                <a:off x="1142992" y="2730183"/>
                <a:ext cx="767264" cy="46717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300" dirty="0">
                    <a:solidFill>
                      <a:schemeClr val="accent1"/>
                    </a:solidFill>
                  </a:rPr>
                  <a:t>Zone 3</a:t>
                </a:r>
              </a:p>
              <a:p>
                <a:r>
                  <a:rPr lang="en-US" sz="300" dirty="0">
                    <a:solidFill>
                      <a:schemeClr val="accent1"/>
                    </a:solidFill>
                  </a:rPr>
                  <a:t>44 m</a:t>
                </a:r>
              </a:p>
            </p:txBody>
          </p:sp>
          <p:sp>
            <p:nvSpPr>
              <p:cNvPr id="899" name="Ellipse 898">
                <a:extLst>
                  <a:ext uri="{FF2B5EF4-FFF2-40B4-BE49-F238E27FC236}">
                    <a16:creationId xmlns:a16="http://schemas.microsoft.com/office/drawing/2014/main" id="{23610121-2E62-4F16-A47A-F543D22D0192}"/>
                  </a:ext>
                </a:extLst>
              </p:cNvPr>
              <p:cNvSpPr/>
              <p:nvPr/>
            </p:nvSpPr>
            <p:spPr>
              <a:xfrm>
                <a:off x="8561443" y="5761205"/>
                <a:ext cx="720000" cy="720000"/>
              </a:xfrm>
              <a:prstGeom prst="ellipse">
                <a:avLst/>
              </a:prstGeom>
              <a:noFill/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900"/>
              </a:p>
            </p:txBody>
          </p:sp>
          <p:sp>
            <p:nvSpPr>
              <p:cNvPr id="900" name="Rectangle 899">
                <a:extLst>
                  <a:ext uri="{FF2B5EF4-FFF2-40B4-BE49-F238E27FC236}">
                    <a16:creationId xmlns:a16="http://schemas.microsoft.com/office/drawing/2014/main" id="{EACBBB53-F761-41F4-9ADE-2B90E24AC0B5}"/>
                  </a:ext>
                </a:extLst>
              </p:cNvPr>
              <p:cNvSpPr/>
              <p:nvPr/>
            </p:nvSpPr>
            <p:spPr>
              <a:xfrm>
                <a:off x="6988835" y="6112237"/>
                <a:ext cx="1260000" cy="72000"/>
              </a:xfrm>
              <a:prstGeom prst="rect">
                <a:avLst/>
              </a:prstGeom>
              <a:solidFill>
                <a:srgbClr val="156082">
                  <a:alpha val="40000"/>
                </a:srgbClr>
              </a:solidFill>
              <a:ln w="31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400"/>
              </a:p>
            </p:txBody>
          </p:sp>
          <p:sp>
            <p:nvSpPr>
              <p:cNvPr id="901" name="Rectangle 900">
                <a:extLst>
                  <a:ext uri="{FF2B5EF4-FFF2-40B4-BE49-F238E27FC236}">
                    <a16:creationId xmlns:a16="http://schemas.microsoft.com/office/drawing/2014/main" id="{CB210CFA-0465-434A-B625-C1EC9859A5F7}"/>
                  </a:ext>
                </a:extLst>
              </p:cNvPr>
              <p:cNvSpPr/>
              <p:nvPr/>
            </p:nvSpPr>
            <p:spPr>
              <a:xfrm rot="300000">
                <a:off x="7007642" y="5829669"/>
                <a:ext cx="72000" cy="288000"/>
              </a:xfrm>
              <a:prstGeom prst="rect">
                <a:avLst/>
              </a:prstGeom>
              <a:solidFill>
                <a:srgbClr val="156082">
                  <a:alpha val="40000"/>
                </a:srgbClr>
              </a:solidFill>
              <a:ln w="31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400"/>
              </a:p>
            </p:txBody>
          </p:sp>
          <p:sp>
            <p:nvSpPr>
              <p:cNvPr id="902" name="Rectangle 901">
                <a:extLst>
                  <a:ext uri="{FF2B5EF4-FFF2-40B4-BE49-F238E27FC236}">
                    <a16:creationId xmlns:a16="http://schemas.microsoft.com/office/drawing/2014/main" id="{76832662-7959-45E4-AD90-4E860D8B15DD}"/>
                  </a:ext>
                </a:extLst>
              </p:cNvPr>
              <p:cNvSpPr/>
              <p:nvPr/>
            </p:nvSpPr>
            <p:spPr>
              <a:xfrm rot="840000">
                <a:off x="7053826" y="5543343"/>
                <a:ext cx="72000" cy="288000"/>
              </a:xfrm>
              <a:prstGeom prst="rect">
                <a:avLst/>
              </a:prstGeom>
              <a:solidFill>
                <a:srgbClr val="156082">
                  <a:alpha val="40000"/>
                </a:srgbClr>
              </a:solidFill>
              <a:ln w="31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400"/>
              </a:p>
            </p:txBody>
          </p:sp>
          <p:sp>
            <p:nvSpPr>
              <p:cNvPr id="903" name="Rectangle 902">
                <a:extLst>
                  <a:ext uri="{FF2B5EF4-FFF2-40B4-BE49-F238E27FC236}">
                    <a16:creationId xmlns:a16="http://schemas.microsoft.com/office/drawing/2014/main" id="{0B245B83-0E38-4F9C-BC5C-7023B8F973E9}"/>
                  </a:ext>
                </a:extLst>
              </p:cNvPr>
              <p:cNvSpPr/>
              <p:nvPr/>
            </p:nvSpPr>
            <p:spPr>
              <a:xfrm rot="1380000">
                <a:off x="7146188" y="5275488"/>
                <a:ext cx="72000" cy="288000"/>
              </a:xfrm>
              <a:prstGeom prst="rect">
                <a:avLst/>
              </a:prstGeom>
              <a:solidFill>
                <a:srgbClr val="156082">
                  <a:alpha val="40000"/>
                </a:srgbClr>
              </a:solidFill>
              <a:ln w="31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400"/>
              </a:p>
            </p:txBody>
          </p:sp>
          <p:sp>
            <p:nvSpPr>
              <p:cNvPr id="904" name="Rectangle 903">
                <a:extLst>
                  <a:ext uri="{FF2B5EF4-FFF2-40B4-BE49-F238E27FC236}">
                    <a16:creationId xmlns:a16="http://schemas.microsoft.com/office/drawing/2014/main" id="{1C3A768D-FA2B-4A18-97B1-3B5B8179AA8F}"/>
                  </a:ext>
                </a:extLst>
              </p:cNvPr>
              <p:cNvSpPr/>
              <p:nvPr/>
            </p:nvSpPr>
            <p:spPr>
              <a:xfrm rot="1920000">
                <a:off x="7275498" y="5007632"/>
                <a:ext cx="72000" cy="288000"/>
              </a:xfrm>
              <a:prstGeom prst="rect">
                <a:avLst/>
              </a:prstGeom>
              <a:solidFill>
                <a:srgbClr val="156082">
                  <a:alpha val="40000"/>
                </a:srgbClr>
              </a:solidFill>
              <a:ln w="31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400"/>
              </a:p>
            </p:txBody>
          </p:sp>
          <p:sp>
            <p:nvSpPr>
              <p:cNvPr id="905" name="Rectangle 904">
                <a:extLst>
                  <a:ext uri="{FF2B5EF4-FFF2-40B4-BE49-F238E27FC236}">
                    <a16:creationId xmlns:a16="http://schemas.microsoft.com/office/drawing/2014/main" id="{EB709FB2-7BED-4078-AC55-38450C22C26D}"/>
                  </a:ext>
                </a:extLst>
              </p:cNvPr>
              <p:cNvSpPr/>
              <p:nvPr/>
            </p:nvSpPr>
            <p:spPr>
              <a:xfrm rot="2460000">
                <a:off x="7469461" y="4767486"/>
                <a:ext cx="72000" cy="288000"/>
              </a:xfrm>
              <a:prstGeom prst="rect">
                <a:avLst/>
              </a:prstGeom>
              <a:solidFill>
                <a:srgbClr val="156082">
                  <a:alpha val="40000"/>
                </a:srgbClr>
              </a:solidFill>
              <a:ln w="31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400"/>
              </a:p>
            </p:txBody>
          </p:sp>
          <p:sp>
            <p:nvSpPr>
              <p:cNvPr id="906" name="Rectangle 905">
                <a:extLst>
                  <a:ext uri="{FF2B5EF4-FFF2-40B4-BE49-F238E27FC236}">
                    <a16:creationId xmlns:a16="http://schemas.microsoft.com/office/drawing/2014/main" id="{68AF9389-A3B9-46C1-9271-9DB7E5569405}"/>
                  </a:ext>
                </a:extLst>
              </p:cNvPr>
              <p:cNvSpPr/>
              <p:nvPr/>
            </p:nvSpPr>
            <p:spPr>
              <a:xfrm rot="3000000">
                <a:off x="7672661" y="4564285"/>
                <a:ext cx="72000" cy="288000"/>
              </a:xfrm>
              <a:prstGeom prst="rect">
                <a:avLst/>
              </a:prstGeom>
              <a:solidFill>
                <a:srgbClr val="156082">
                  <a:alpha val="40000"/>
                </a:srgbClr>
              </a:solidFill>
              <a:ln w="31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400"/>
              </a:p>
            </p:txBody>
          </p:sp>
          <p:sp>
            <p:nvSpPr>
              <p:cNvPr id="907" name="Rectangle 906">
                <a:extLst>
                  <a:ext uri="{FF2B5EF4-FFF2-40B4-BE49-F238E27FC236}">
                    <a16:creationId xmlns:a16="http://schemas.microsoft.com/office/drawing/2014/main" id="{3A742A47-3B58-495A-BAA3-36240476B0E9}"/>
                  </a:ext>
                </a:extLst>
              </p:cNvPr>
              <p:cNvSpPr/>
              <p:nvPr/>
            </p:nvSpPr>
            <p:spPr>
              <a:xfrm rot="3240000">
                <a:off x="7656134" y="4846187"/>
                <a:ext cx="756000" cy="72000"/>
              </a:xfrm>
              <a:prstGeom prst="rect">
                <a:avLst/>
              </a:prstGeom>
              <a:solidFill>
                <a:srgbClr val="156082">
                  <a:alpha val="40000"/>
                </a:srgbClr>
              </a:solidFill>
              <a:ln w="31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400"/>
              </a:p>
            </p:txBody>
          </p:sp>
          <p:sp>
            <p:nvSpPr>
              <p:cNvPr id="908" name="ZoneTexte 907">
                <a:extLst>
                  <a:ext uri="{FF2B5EF4-FFF2-40B4-BE49-F238E27FC236}">
                    <a16:creationId xmlns:a16="http://schemas.microsoft.com/office/drawing/2014/main" id="{4239D2E3-AB67-4EF5-9626-BC5BF3D68895}"/>
                  </a:ext>
                </a:extLst>
              </p:cNvPr>
              <p:cNvSpPr txBox="1"/>
              <p:nvPr/>
            </p:nvSpPr>
            <p:spPr>
              <a:xfrm>
                <a:off x="1335803" y="1552837"/>
                <a:ext cx="767264" cy="46717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300" dirty="0">
                    <a:solidFill>
                      <a:schemeClr val="accent1"/>
                    </a:solidFill>
                  </a:rPr>
                  <a:t>Zone 4</a:t>
                </a:r>
              </a:p>
              <a:p>
                <a:r>
                  <a:rPr lang="en-US" sz="300" dirty="0">
                    <a:solidFill>
                      <a:schemeClr val="accent1"/>
                    </a:solidFill>
                  </a:rPr>
                  <a:t>445m</a:t>
                </a:r>
              </a:p>
            </p:txBody>
          </p:sp>
          <p:sp>
            <p:nvSpPr>
              <p:cNvPr id="909" name="ZoneTexte 908">
                <a:extLst>
                  <a:ext uri="{FF2B5EF4-FFF2-40B4-BE49-F238E27FC236}">
                    <a16:creationId xmlns:a16="http://schemas.microsoft.com/office/drawing/2014/main" id="{8D8F72CE-9A3C-4D9E-B8BC-AFF718346020}"/>
                  </a:ext>
                </a:extLst>
              </p:cNvPr>
              <p:cNvSpPr txBox="1"/>
              <p:nvPr/>
            </p:nvSpPr>
            <p:spPr>
              <a:xfrm>
                <a:off x="3409945" y="1492511"/>
                <a:ext cx="767264" cy="46717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300" dirty="0">
                    <a:solidFill>
                      <a:schemeClr val="accent1"/>
                    </a:solidFill>
                  </a:rPr>
                  <a:t>Zone 5</a:t>
                </a:r>
              </a:p>
              <a:p>
                <a:r>
                  <a:rPr lang="en-US" sz="300" dirty="0">
                    <a:solidFill>
                      <a:schemeClr val="accent1"/>
                    </a:solidFill>
                  </a:rPr>
                  <a:t>36 m</a:t>
                </a:r>
              </a:p>
            </p:txBody>
          </p:sp>
          <p:sp>
            <p:nvSpPr>
              <p:cNvPr id="910" name="ZoneTexte 909">
                <a:extLst>
                  <a:ext uri="{FF2B5EF4-FFF2-40B4-BE49-F238E27FC236}">
                    <a16:creationId xmlns:a16="http://schemas.microsoft.com/office/drawing/2014/main" id="{4BAC89CD-DD9B-41D2-9FE5-73B414DF6F63}"/>
                  </a:ext>
                </a:extLst>
              </p:cNvPr>
              <p:cNvSpPr txBox="1"/>
              <p:nvPr/>
            </p:nvSpPr>
            <p:spPr>
              <a:xfrm>
                <a:off x="4815602" y="1494821"/>
                <a:ext cx="767264" cy="46717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300" dirty="0">
                    <a:solidFill>
                      <a:schemeClr val="accent1"/>
                    </a:solidFill>
                  </a:rPr>
                  <a:t>Zone 6</a:t>
                </a:r>
              </a:p>
              <a:p>
                <a:r>
                  <a:rPr lang="en-US" sz="300" dirty="0">
                    <a:solidFill>
                      <a:schemeClr val="accent1"/>
                    </a:solidFill>
                  </a:rPr>
                  <a:t>31 m</a:t>
                </a:r>
              </a:p>
            </p:txBody>
          </p:sp>
          <p:sp>
            <p:nvSpPr>
              <p:cNvPr id="911" name="Rectangle 910">
                <a:extLst>
                  <a:ext uri="{FF2B5EF4-FFF2-40B4-BE49-F238E27FC236}">
                    <a16:creationId xmlns:a16="http://schemas.microsoft.com/office/drawing/2014/main" id="{232DE2D9-DD73-4DB3-B6B4-8C24D6C2CE2D}"/>
                  </a:ext>
                </a:extLst>
              </p:cNvPr>
              <p:cNvSpPr/>
              <p:nvPr/>
            </p:nvSpPr>
            <p:spPr>
              <a:xfrm rot="5400000">
                <a:off x="5475961" y="3743546"/>
                <a:ext cx="5544000" cy="72000"/>
              </a:xfrm>
              <a:prstGeom prst="rect">
                <a:avLst/>
              </a:prstGeom>
              <a:ln w="31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900"/>
              </a:p>
            </p:txBody>
          </p:sp>
          <p:sp>
            <p:nvSpPr>
              <p:cNvPr id="912" name="Rectangle 911">
                <a:extLst>
                  <a:ext uri="{FF2B5EF4-FFF2-40B4-BE49-F238E27FC236}">
                    <a16:creationId xmlns:a16="http://schemas.microsoft.com/office/drawing/2014/main" id="{ADEB8DD6-F0F6-465F-9BA8-22DB4DCD5EF2}"/>
                  </a:ext>
                </a:extLst>
              </p:cNvPr>
              <p:cNvSpPr/>
              <p:nvPr/>
            </p:nvSpPr>
            <p:spPr>
              <a:xfrm rot="5400000">
                <a:off x="4393052" y="2738349"/>
                <a:ext cx="72000" cy="7560000"/>
              </a:xfrm>
              <a:prstGeom prst="rect">
                <a:avLst/>
              </a:prstGeom>
              <a:ln w="31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900"/>
              </a:p>
            </p:txBody>
          </p:sp>
          <p:sp>
            <p:nvSpPr>
              <p:cNvPr id="913" name="Rectangle 912">
                <a:extLst>
                  <a:ext uri="{FF2B5EF4-FFF2-40B4-BE49-F238E27FC236}">
                    <a16:creationId xmlns:a16="http://schemas.microsoft.com/office/drawing/2014/main" id="{4E7FDDCD-F4C7-4467-97A9-370CE429F285}"/>
                  </a:ext>
                </a:extLst>
              </p:cNvPr>
              <p:cNvSpPr/>
              <p:nvPr/>
            </p:nvSpPr>
            <p:spPr>
              <a:xfrm>
                <a:off x="655140" y="6129181"/>
                <a:ext cx="7560000" cy="360000"/>
              </a:xfrm>
              <a:prstGeom prst="rect">
                <a:avLst/>
              </a:prstGeom>
              <a:noFill/>
              <a:ln w="12700"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400"/>
              </a:p>
            </p:txBody>
          </p:sp>
          <p:cxnSp>
            <p:nvCxnSpPr>
              <p:cNvPr id="914" name="Connecteur droit 913">
                <a:extLst>
                  <a:ext uri="{FF2B5EF4-FFF2-40B4-BE49-F238E27FC236}">
                    <a16:creationId xmlns:a16="http://schemas.microsoft.com/office/drawing/2014/main" id="{3266505E-735A-4E18-B969-3FB91E71B614}"/>
                  </a:ext>
                </a:extLst>
              </p:cNvPr>
              <p:cNvCxnSpPr/>
              <p:nvPr/>
            </p:nvCxnSpPr>
            <p:spPr>
              <a:xfrm rot="8100000" flipH="1" flipV="1">
                <a:off x="6604582" y="501603"/>
                <a:ext cx="0" cy="6588000"/>
              </a:xfrm>
              <a:prstGeom prst="line">
                <a:avLst/>
              </a:prstGeom>
              <a:ln w="9525">
                <a:solidFill>
                  <a:schemeClr val="tx1"/>
                </a:solidFill>
                <a:prstDash val="solid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15" name="Connecteur droit 914">
                <a:extLst>
                  <a:ext uri="{FF2B5EF4-FFF2-40B4-BE49-F238E27FC236}">
                    <a16:creationId xmlns:a16="http://schemas.microsoft.com/office/drawing/2014/main" id="{9AF1FCA2-2409-45A9-8F2B-B875847A8916}"/>
                  </a:ext>
                </a:extLst>
              </p:cNvPr>
              <p:cNvCxnSpPr/>
              <p:nvPr/>
            </p:nvCxnSpPr>
            <p:spPr>
              <a:xfrm rot="8640000" flipH="1" flipV="1">
                <a:off x="7231447" y="912299"/>
                <a:ext cx="0" cy="5760000"/>
              </a:xfrm>
              <a:prstGeom prst="line">
                <a:avLst/>
              </a:prstGeom>
              <a:ln w="9525">
                <a:solidFill>
                  <a:schemeClr val="tx1"/>
                </a:solidFill>
                <a:prstDash val="solid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16" name="ZoneTexte 915">
                <a:extLst>
                  <a:ext uri="{FF2B5EF4-FFF2-40B4-BE49-F238E27FC236}">
                    <a16:creationId xmlns:a16="http://schemas.microsoft.com/office/drawing/2014/main" id="{141A1C58-EF13-4F54-9483-A339C0A56C1A}"/>
                  </a:ext>
                </a:extLst>
              </p:cNvPr>
              <p:cNvSpPr txBox="1"/>
              <p:nvPr/>
            </p:nvSpPr>
            <p:spPr>
              <a:xfrm>
                <a:off x="7571822" y="1264802"/>
                <a:ext cx="669937" cy="31144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00" dirty="0">
                    <a:solidFill>
                      <a:schemeClr val="accent1"/>
                    </a:solidFill>
                  </a:rPr>
                  <a:t>Zone 9</a:t>
                </a:r>
              </a:p>
            </p:txBody>
          </p:sp>
          <p:sp>
            <p:nvSpPr>
              <p:cNvPr id="917" name="Rectangle 916">
                <a:extLst>
                  <a:ext uri="{FF2B5EF4-FFF2-40B4-BE49-F238E27FC236}">
                    <a16:creationId xmlns:a16="http://schemas.microsoft.com/office/drawing/2014/main" id="{5829B751-0773-4816-B22D-4FA684ECC333}"/>
                  </a:ext>
                </a:extLst>
              </p:cNvPr>
              <p:cNvSpPr/>
              <p:nvPr/>
            </p:nvSpPr>
            <p:spPr>
              <a:xfrm>
                <a:off x="1007565" y="1085838"/>
                <a:ext cx="7200000" cy="360000"/>
              </a:xfrm>
              <a:prstGeom prst="rect">
                <a:avLst/>
              </a:prstGeom>
              <a:noFill/>
              <a:ln w="12700"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400"/>
              </a:p>
            </p:txBody>
          </p:sp>
        </p:grpSp>
        <p:cxnSp>
          <p:nvCxnSpPr>
            <p:cNvPr id="747" name="Connecteur droit 746">
              <a:extLst>
                <a:ext uri="{FF2B5EF4-FFF2-40B4-BE49-F238E27FC236}">
                  <a16:creationId xmlns:a16="http://schemas.microsoft.com/office/drawing/2014/main" id="{A3FC8168-6B7B-4DF9-B097-C950BC4124D0}"/>
                </a:ext>
              </a:extLst>
            </p:cNvPr>
            <p:cNvCxnSpPr/>
            <p:nvPr/>
          </p:nvCxnSpPr>
          <p:spPr>
            <a:xfrm>
              <a:off x="5130610" y="2959100"/>
              <a:ext cx="0" cy="255016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48" name="Rectangle 747">
              <a:extLst>
                <a:ext uri="{FF2B5EF4-FFF2-40B4-BE49-F238E27FC236}">
                  <a16:creationId xmlns:a16="http://schemas.microsoft.com/office/drawing/2014/main" id="{614B567B-3155-4B91-9AB7-1B34C57D0956}"/>
                </a:ext>
              </a:extLst>
            </p:cNvPr>
            <p:cNvSpPr/>
            <p:nvPr/>
          </p:nvSpPr>
          <p:spPr>
            <a:xfrm>
              <a:off x="4845843" y="5553869"/>
              <a:ext cx="284955" cy="250826"/>
            </a:xfrm>
            <a:prstGeom prst="rect">
              <a:avLst/>
            </a:prstGeom>
            <a:noFill/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749" name="Groupe 748">
              <a:extLst>
                <a:ext uri="{FF2B5EF4-FFF2-40B4-BE49-F238E27FC236}">
                  <a16:creationId xmlns:a16="http://schemas.microsoft.com/office/drawing/2014/main" id="{9BCA324D-1557-4B63-8FCC-E71959210D88}"/>
                </a:ext>
              </a:extLst>
            </p:cNvPr>
            <p:cNvGrpSpPr/>
            <p:nvPr/>
          </p:nvGrpSpPr>
          <p:grpSpPr>
            <a:xfrm>
              <a:off x="5085191" y="5504890"/>
              <a:ext cx="98887" cy="97498"/>
              <a:chOff x="285049" y="2938459"/>
              <a:chExt cx="219082" cy="216004"/>
            </a:xfrm>
          </p:grpSpPr>
          <p:sp>
            <p:nvSpPr>
              <p:cNvPr id="859" name="Étoile à 4 branches 514">
                <a:extLst>
                  <a:ext uri="{FF2B5EF4-FFF2-40B4-BE49-F238E27FC236}">
                    <a16:creationId xmlns:a16="http://schemas.microsoft.com/office/drawing/2014/main" id="{14C3EA37-E1DB-4C21-8622-222E7589A5B5}"/>
                  </a:ext>
                </a:extLst>
              </p:cNvPr>
              <p:cNvSpPr/>
              <p:nvPr/>
            </p:nvSpPr>
            <p:spPr>
              <a:xfrm>
                <a:off x="288131" y="2938463"/>
                <a:ext cx="216000" cy="216000"/>
              </a:xfrm>
              <a:prstGeom prst="star4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860" name="Connecteur droit 859">
                <a:extLst>
                  <a:ext uri="{FF2B5EF4-FFF2-40B4-BE49-F238E27FC236}">
                    <a16:creationId xmlns:a16="http://schemas.microsoft.com/office/drawing/2014/main" id="{13BA2FBE-5EB5-45F8-88DF-6E75128C0DB5}"/>
                  </a:ext>
                </a:extLst>
              </p:cNvPr>
              <p:cNvCxnSpPr/>
              <p:nvPr/>
            </p:nvCxnSpPr>
            <p:spPr>
              <a:xfrm>
                <a:off x="394587" y="2938459"/>
                <a:ext cx="0" cy="21600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61" name="Connecteur droit 860">
                <a:extLst>
                  <a:ext uri="{FF2B5EF4-FFF2-40B4-BE49-F238E27FC236}">
                    <a16:creationId xmlns:a16="http://schemas.microsoft.com/office/drawing/2014/main" id="{8A7325BC-5761-4DB5-9E55-736573531FFF}"/>
                  </a:ext>
                </a:extLst>
              </p:cNvPr>
              <p:cNvCxnSpPr/>
              <p:nvPr/>
            </p:nvCxnSpPr>
            <p:spPr>
              <a:xfrm>
                <a:off x="285049" y="3045620"/>
                <a:ext cx="216000" cy="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50" name="Groupe 749">
              <a:extLst>
                <a:ext uri="{FF2B5EF4-FFF2-40B4-BE49-F238E27FC236}">
                  <a16:creationId xmlns:a16="http://schemas.microsoft.com/office/drawing/2014/main" id="{C3CBCD97-886C-46E1-ACFD-32CBE5B96F30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3864785" y="2061650"/>
              <a:ext cx="1228013" cy="1010498"/>
              <a:chOff x="1363714" y="1562104"/>
              <a:chExt cx="3060160" cy="2518124"/>
            </a:xfrm>
          </p:grpSpPr>
          <p:grpSp>
            <p:nvGrpSpPr>
              <p:cNvPr id="829" name="Groupe 828">
                <a:extLst>
                  <a:ext uri="{FF2B5EF4-FFF2-40B4-BE49-F238E27FC236}">
                    <a16:creationId xmlns:a16="http://schemas.microsoft.com/office/drawing/2014/main" id="{4A044B7B-40EE-4547-960E-C8EAA423D6CF}"/>
                  </a:ext>
                </a:extLst>
              </p:cNvPr>
              <p:cNvGrpSpPr/>
              <p:nvPr/>
            </p:nvGrpSpPr>
            <p:grpSpPr>
              <a:xfrm>
                <a:off x="2025553" y="1562104"/>
                <a:ext cx="2398321" cy="2249593"/>
                <a:chOff x="4357506" y="2939774"/>
                <a:chExt cx="961018" cy="897196"/>
              </a:xfrm>
            </p:grpSpPr>
            <p:sp>
              <p:nvSpPr>
                <p:cNvPr id="853" name="Rectangle 852">
                  <a:extLst>
                    <a:ext uri="{FF2B5EF4-FFF2-40B4-BE49-F238E27FC236}">
                      <a16:creationId xmlns:a16="http://schemas.microsoft.com/office/drawing/2014/main" id="{CEA40360-A16A-4D12-A598-9C9D5D090C97}"/>
                    </a:ext>
                  </a:extLst>
                </p:cNvPr>
                <p:cNvSpPr/>
                <p:nvPr/>
              </p:nvSpPr>
              <p:spPr>
                <a:xfrm>
                  <a:off x="4359119" y="3226243"/>
                  <a:ext cx="72000" cy="538415"/>
                </a:xfrm>
                <a:prstGeom prst="rect">
                  <a:avLst/>
                </a:prstGeom>
                <a:ln w="317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800"/>
                </a:p>
              </p:txBody>
            </p:sp>
            <p:sp>
              <p:nvSpPr>
                <p:cNvPr id="854" name="Rectangle 853">
                  <a:extLst>
                    <a:ext uri="{FF2B5EF4-FFF2-40B4-BE49-F238E27FC236}">
                      <a16:creationId xmlns:a16="http://schemas.microsoft.com/office/drawing/2014/main" id="{E97E77B1-822A-4AF2-A4CC-CD0A942FD6D0}"/>
                    </a:ext>
                  </a:extLst>
                </p:cNvPr>
                <p:cNvSpPr/>
                <p:nvPr/>
              </p:nvSpPr>
              <p:spPr>
                <a:xfrm>
                  <a:off x="5246397" y="3156602"/>
                  <a:ext cx="72127" cy="506771"/>
                </a:xfrm>
                <a:prstGeom prst="rect">
                  <a:avLst/>
                </a:prstGeom>
                <a:ln w="317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800"/>
                </a:p>
              </p:txBody>
            </p:sp>
            <p:sp>
              <p:nvSpPr>
                <p:cNvPr id="855" name="Rectangle 854">
                  <a:extLst>
                    <a:ext uri="{FF2B5EF4-FFF2-40B4-BE49-F238E27FC236}">
                      <a16:creationId xmlns:a16="http://schemas.microsoft.com/office/drawing/2014/main" id="{619F185D-AE86-44A5-9536-84100194A026}"/>
                    </a:ext>
                  </a:extLst>
                </p:cNvPr>
                <p:cNvSpPr/>
                <p:nvPr/>
              </p:nvSpPr>
              <p:spPr>
                <a:xfrm>
                  <a:off x="4357989" y="3764970"/>
                  <a:ext cx="699856" cy="72000"/>
                </a:xfrm>
                <a:prstGeom prst="rect">
                  <a:avLst/>
                </a:prstGeom>
                <a:ln w="317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800"/>
                </a:p>
              </p:txBody>
            </p:sp>
            <p:sp>
              <p:nvSpPr>
                <p:cNvPr id="856" name="Rectangle 855">
                  <a:extLst>
                    <a:ext uri="{FF2B5EF4-FFF2-40B4-BE49-F238E27FC236}">
                      <a16:creationId xmlns:a16="http://schemas.microsoft.com/office/drawing/2014/main" id="{B3A4E590-AB27-425A-9E62-D0B25383AB9A}"/>
                    </a:ext>
                  </a:extLst>
                </p:cNvPr>
                <p:cNvSpPr/>
                <p:nvPr/>
              </p:nvSpPr>
              <p:spPr>
                <a:xfrm>
                  <a:off x="4459344" y="2939774"/>
                  <a:ext cx="180317" cy="72000"/>
                </a:xfrm>
                <a:prstGeom prst="rect">
                  <a:avLst/>
                </a:prstGeom>
                <a:ln w="317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800"/>
                </a:p>
              </p:txBody>
            </p:sp>
            <p:sp>
              <p:nvSpPr>
                <p:cNvPr id="857" name="Rectangle 856">
                  <a:extLst>
                    <a:ext uri="{FF2B5EF4-FFF2-40B4-BE49-F238E27FC236}">
                      <a16:creationId xmlns:a16="http://schemas.microsoft.com/office/drawing/2014/main" id="{47186EA2-7DB3-40C4-AE4C-0E2A48BED8B1}"/>
                    </a:ext>
                  </a:extLst>
                </p:cNvPr>
                <p:cNvSpPr/>
                <p:nvPr/>
              </p:nvSpPr>
              <p:spPr>
                <a:xfrm>
                  <a:off x="4357506" y="3154024"/>
                  <a:ext cx="952607" cy="71805"/>
                </a:xfrm>
                <a:prstGeom prst="rect">
                  <a:avLst/>
                </a:prstGeom>
                <a:ln w="317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800"/>
                </a:p>
              </p:txBody>
            </p:sp>
            <p:sp>
              <p:nvSpPr>
                <p:cNvPr id="858" name="Rectangle 857">
                  <a:extLst>
                    <a:ext uri="{FF2B5EF4-FFF2-40B4-BE49-F238E27FC236}">
                      <a16:creationId xmlns:a16="http://schemas.microsoft.com/office/drawing/2014/main" id="{04440FA0-E8E8-4026-8A76-42E021CB612B}"/>
                    </a:ext>
                  </a:extLst>
                </p:cNvPr>
                <p:cNvSpPr/>
                <p:nvPr/>
              </p:nvSpPr>
              <p:spPr>
                <a:xfrm>
                  <a:off x="4461228" y="3154643"/>
                  <a:ext cx="180317" cy="72000"/>
                </a:xfrm>
                <a:prstGeom prst="rect">
                  <a:avLst/>
                </a:prstGeom>
                <a:solidFill>
                  <a:srgbClr val="C1E5F5"/>
                </a:solidFill>
                <a:ln w="317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800"/>
                </a:p>
              </p:txBody>
            </p:sp>
          </p:grpSp>
          <p:sp>
            <p:nvSpPr>
              <p:cNvPr id="830" name="Ellipse 829">
                <a:extLst>
                  <a:ext uri="{FF2B5EF4-FFF2-40B4-BE49-F238E27FC236}">
                    <a16:creationId xmlns:a16="http://schemas.microsoft.com/office/drawing/2014/main" id="{44388EFF-3A64-461E-8F7F-5A878D9D0A7E}"/>
                  </a:ext>
                </a:extLst>
              </p:cNvPr>
              <p:cNvSpPr/>
              <p:nvPr/>
            </p:nvSpPr>
            <p:spPr>
              <a:xfrm>
                <a:off x="2739123" y="2814834"/>
                <a:ext cx="720000" cy="720001"/>
              </a:xfrm>
              <a:prstGeom prst="ellipse">
                <a:avLst/>
              </a:prstGeom>
              <a:solidFill>
                <a:srgbClr val="00B05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800"/>
              </a:p>
            </p:txBody>
          </p:sp>
          <p:grpSp>
            <p:nvGrpSpPr>
              <p:cNvPr id="831" name="Groupe 830">
                <a:extLst>
                  <a:ext uri="{FF2B5EF4-FFF2-40B4-BE49-F238E27FC236}">
                    <a16:creationId xmlns:a16="http://schemas.microsoft.com/office/drawing/2014/main" id="{C559B23C-2E2C-44C5-AA33-70B6603A5B81}"/>
                  </a:ext>
                </a:extLst>
              </p:cNvPr>
              <p:cNvGrpSpPr/>
              <p:nvPr/>
            </p:nvGrpSpPr>
            <p:grpSpPr>
              <a:xfrm>
                <a:off x="2820258" y="3077064"/>
                <a:ext cx="326355" cy="1003164"/>
                <a:chOff x="2845658" y="3055633"/>
                <a:chExt cx="326355" cy="1003164"/>
              </a:xfrm>
            </p:grpSpPr>
            <p:cxnSp>
              <p:nvCxnSpPr>
                <p:cNvPr id="847" name="Connecteur droit 846">
                  <a:extLst>
                    <a:ext uri="{FF2B5EF4-FFF2-40B4-BE49-F238E27FC236}">
                      <a16:creationId xmlns:a16="http://schemas.microsoft.com/office/drawing/2014/main" id="{971DBAB4-5305-463E-A31F-01842282B825}"/>
                    </a:ext>
                  </a:extLst>
                </p:cNvPr>
                <p:cNvCxnSpPr/>
                <p:nvPr/>
              </p:nvCxnSpPr>
              <p:spPr>
                <a:xfrm rot="21300000" flipH="1">
                  <a:off x="3172013" y="3158797"/>
                  <a:ext cx="0" cy="900000"/>
                </a:xfrm>
                <a:prstGeom prst="line">
                  <a:avLst/>
                </a:prstGeom>
                <a:ln w="9525">
                  <a:solidFill>
                    <a:schemeClr val="tx1"/>
                  </a:solidFill>
                  <a:prstDash val="dash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48" name="Connecteur droit 847">
                  <a:extLst>
                    <a:ext uri="{FF2B5EF4-FFF2-40B4-BE49-F238E27FC236}">
                      <a16:creationId xmlns:a16="http://schemas.microsoft.com/office/drawing/2014/main" id="{566C997B-BEF8-4958-BD5D-E12BD5B13618}"/>
                    </a:ext>
                  </a:extLst>
                </p:cNvPr>
                <p:cNvCxnSpPr/>
                <p:nvPr/>
              </p:nvCxnSpPr>
              <p:spPr>
                <a:xfrm rot="2400000" flipH="1">
                  <a:off x="2845658" y="3055633"/>
                  <a:ext cx="0" cy="900000"/>
                </a:xfrm>
                <a:prstGeom prst="line">
                  <a:avLst/>
                </a:prstGeom>
                <a:ln w="9525">
                  <a:solidFill>
                    <a:schemeClr val="tx1"/>
                  </a:solidFill>
                  <a:prstDash val="dash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49" name="Connecteur droit 848">
                  <a:extLst>
                    <a:ext uri="{FF2B5EF4-FFF2-40B4-BE49-F238E27FC236}">
                      <a16:creationId xmlns:a16="http://schemas.microsoft.com/office/drawing/2014/main" id="{8691CEBA-1325-4C2F-BA1D-B9DF3CD139B5}"/>
                    </a:ext>
                  </a:extLst>
                </p:cNvPr>
                <p:cNvCxnSpPr/>
                <p:nvPr/>
              </p:nvCxnSpPr>
              <p:spPr>
                <a:xfrm rot="240000" flipH="1">
                  <a:off x="3104432" y="3158335"/>
                  <a:ext cx="0" cy="900000"/>
                </a:xfrm>
                <a:prstGeom prst="line">
                  <a:avLst/>
                </a:prstGeom>
                <a:ln w="9525">
                  <a:solidFill>
                    <a:schemeClr val="tx1"/>
                  </a:solidFill>
                  <a:prstDash val="dash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50" name="Connecteur droit 849">
                  <a:extLst>
                    <a:ext uri="{FF2B5EF4-FFF2-40B4-BE49-F238E27FC236}">
                      <a16:creationId xmlns:a16="http://schemas.microsoft.com/office/drawing/2014/main" id="{E42EBBC5-3FED-46DD-993B-205D8539C932}"/>
                    </a:ext>
                  </a:extLst>
                </p:cNvPr>
                <p:cNvCxnSpPr/>
                <p:nvPr/>
              </p:nvCxnSpPr>
              <p:spPr>
                <a:xfrm rot="780000" flipH="1">
                  <a:off x="3036254" y="3143505"/>
                  <a:ext cx="0" cy="900000"/>
                </a:xfrm>
                <a:prstGeom prst="line">
                  <a:avLst/>
                </a:prstGeom>
                <a:ln w="9525">
                  <a:solidFill>
                    <a:schemeClr val="tx1"/>
                  </a:solidFill>
                  <a:prstDash val="dash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51" name="Connecteur droit 850">
                  <a:extLst>
                    <a:ext uri="{FF2B5EF4-FFF2-40B4-BE49-F238E27FC236}">
                      <a16:creationId xmlns:a16="http://schemas.microsoft.com/office/drawing/2014/main" id="{7ED61982-93FE-479B-AAA1-9F9786465FB2}"/>
                    </a:ext>
                  </a:extLst>
                </p:cNvPr>
                <p:cNvCxnSpPr/>
                <p:nvPr/>
              </p:nvCxnSpPr>
              <p:spPr>
                <a:xfrm rot="1320000" flipH="1">
                  <a:off x="2966162" y="3121758"/>
                  <a:ext cx="0" cy="900000"/>
                </a:xfrm>
                <a:prstGeom prst="line">
                  <a:avLst/>
                </a:prstGeom>
                <a:ln w="9525">
                  <a:solidFill>
                    <a:schemeClr val="tx1"/>
                  </a:solidFill>
                  <a:prstDash val="dash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52" name="Connecteur droit 851">
                  <a:extLst>
                    <a:ext uri="{FF2B5EF4-FFF2-40B4-BE49-F238E27FC236}">
                      <a16:creationId xmlns:a16="http://schemas.microsoft.com/office/drawing/2014/main" id="{CD8A19D4-4A60-4D57-8EEA-7BC7A83EB05E}"/>
                    </a:ext>
                  </a:extLst>
                </p:cNvPr>
                <p:cNvCxnSpPr/>
                <p:nvPr/>
              </p:nvCxnSpPr>
              <p:spPr>
                <a:xfrm rot="1860000" flipH="1">
                  <a:off x="2900496" y="3092660"/>
                  <a:ext cx="0" cy="900000"/>
                </a:xfrm>
                <a:prstGeom prst="line">
                  <a:avLst/>
                </a:prstGeom>
                <a:ln w="9525">
                  <a:solidFill>
                    <a:schemeClr val="tx1"/>
                  </a:solidFill>
                  <a:prstDash val="dash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832" name="Rectangle 831">
                <a:extLst>
                  <a:ext uri="{FF2B5EF4-FFF2-40B4-BE49-F238E27FC236}">
                    <a16:creationId xmlns:a16="http://schemas.microsoft.com/office/drawing/2014/main" id="{ED742ED2-AB12-4729-A38B-641E75F366CF}"/>
                  </a:ext>
                </a:extLst>
              </p:cNvPr>
              <p:cNvSpPr/>
              <p:nvPr/>
            </p:nvSpPr>
            <p:spPr>
              <a:xfrm>
                <a:off x="2739857" y="2364842"/>
                <a:ext cx="720000" cy="450000"/>
              </a:xfrm>
              <a:prstGeom prst="rect">
                <a:avLst/>
              </a:prstGeom>
              <a:noFill/>
              <a:ln w="12700"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800"/>
              </a:p>
            </p:txBody>
          </p:sp>
          <p:sp>
            <p:nvSpPr>
              <p:cNvPr id="833" name="Rectangle 832">
                <a:extLst>
                  <a:ext uri="{FF2B5EF4-FFF2-40B4-BE49-F238E27FC236}">
                    <a16:creationId xmlns:a16="http://schemas.microsoft.com/office/drawing/2014/main" id="{CF2BAC13-37FD-4783-A452-027AA56962FB}"/>
                  </a:ext>
                </a:extLst>
              </p:cNvPr>
              <p:cNvSpPr/>
              <p:nvPr/>
            </p:nvSpPr>
            <p:spPr>
              <a:xfrm>
                <a:off x="2287775" y="2807804"/>
                <a:ext cx="450000" cy="756000"/>
              </a:xfrm>
              <a:prstGeom prst="rect">
                <a:avLst/>
              </a:prstGeom>
              <a:noFill/>
              <a:ln w="12700"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800"/>
              </a:p>
            </p:txBody>
          </p:sp>
          <p:sp>
            <p:nvSpPr>
              <p:cNvPr id="834" name="Rectangle 833">
                <a:extLst>
                  <a:ext uri="{FF2B5EF4-FFF2-40B4-BE49-F238E27FC236}">
                    <a16:creationId xmlns:a16="http://schemas.microsoft.com/office/drawing/2014/main" id="{21E364E2-1BB4-4566-B0DC-905ADF437108}"/>
                  </a:ext>
                </a:extLst>
              </p:cNvPr>
              <p:cNvSpPr/>
              <p:nvPr/>
            </p:nvSpPr>
            <p:spPr>
              <a:xfrm>
                <a:off x="2736682" y="2810978"/>
                <a:ext cx="828000" cy="828000"/>
              </a:xfrm>
              <a:prstGeom prst="rect">
                <a:avLst/>
              </a:prstGeom>
              <a:noFill/>
              <a:ln w="12700"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800"/>
              </a:p>
            </p:txBody>
          </p:sp>
          <p:sp>
            <p:nvSpPr>
              <p:cNvPr id="835" name="Rectangle 834">
                <a:extLst>
                  <a:ext uri="{FF2B5EF4-FFF2-40B4-BE49-F238E27FC236}">
                    <a16:creationId xmlns:a16="http://schemas.microsoft.com/office/drawing/2014/main" id="{3B7F8665-2E40-43B8-B460-58430D03D72F}"/>
                  </a:ext>
                </a:extLst>
              </p:cNvPr>
              <p:cNvSpPr/>
              <p:nvPr/>
            </p:nvSpPr>
            <p:spPr>
              <a:xfrm>
                <a:off x="2286880" y="1565086"/>
                <a:ext cx="450000" cy="1242000"/>
              </a:xfrm>
              <a:prstGeom prst="rect">
                <a:avLst/>
              </a:prstGeom>
              <a:noFill/>
              <a:ln w="12700"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800"/>
              </a:p>
            </p:txBody>
          </p:sp>
          <p:sp>
            <p:nvSpPr>
              <p:cNvPr id="836" name="ZoneTexte 835">
                <a:extLst>
                  <a:ext uri="{FF2B5EF4-FFF2-40B4-BE49-F238E27FC236}">
                    <a16:creationId xmlns:a16="http://schemas.microsoft.com/office/drawing/2014/main" id="{AEC6EB7A-3D1B-47EE-92E8-AFDC39AD9DB2}"/>
                  </a:ext>
                </a:extLst>
              </p:cNvPr>
              <p:cNvSpPr txBox="1"/>
              <p:nvPr/>
            </p:nvSpPr>
            <p:spPr>
              <a:xfrm>
                <a:off x="2782736" y="2322536"/>
                <a:ext cx="866425" cy="3847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400" dirty="0">
                    <a:solidFill>
                      <a:schemeClr val="accent1"/>
                    </a:solidFill>
                  </a:rPr>
                  <a:t>Zone 2</a:t>
                </a:r>
              </a:p>
            </p:txBody>
          </p:sp>
          <p:sp>
            <p:nvSpPr>
              <p:cNvPr id="837" name="ZoneTexte 836">
                <a:extLst>
                  <a:ext uri="{FF2B5EF4-FFF2-40B4-BE49-F238E27FC236}">
                    <a16:creationId xmlns:a16="http://schemas.microsoft.com/office/drawing/2014/main" id="{8AB7373A-E48A-496C-A84D-93B35756C1AB}"/>
                  </a:ext>
                </a:extLst>
              </p:cNvPr>
              <p:cNvSpPr txBox="1"/>
              <p:nvPr/>
            </p:nvSpPr>
            <p:spPr>
              <a:xfrm>
                <a:off x="3128811" y="3468253"/>
                <a:ext cx="866425" cy="3847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400" dirty="0">
                    <a:solidFill>
                      <a:schemeClr val="accent1"/>
                    </a:solidFill>
                  </a:rPr>
                  <a:t>Zone 1</a:t>
                </a:r>
              </a:p>
            </p:txBody>
          </p:sp>
          <p:sp>
            <p:nvSpPr>
              <p:cNvPr id="838" name="ZoneTexte 837">
                <a:extLst>
                  <a:ext uri="{FF2B5EF4-FFF2-40B4-BE49-F238E27FC236}">
                    <a16:creationId xmlns:a16="http://schemas.microsoft.com/office/drawing/2014/main" id="{360874ED-D92F-4A99-BA1B-14C06F7CE7F3}"/>
                  </a:ext>
                </a:extLst>
              </p:cNvPr>
              <p:cNvSpPr txBox="1"/>
              <p:nvPr/>
            </p:nvSpPr>
            <p:spPr>
              <a:xfrm>
                <a:off x="2227364" y="2766576"/>
                <a:ext cx="866425" cy="3847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400" dirty="0">
                    <a:solidFill>
                      <a:schemeClr val="accent1"/>
                    </a:solidFill>
                  </a:rPr>
                  <a:t>Zone 3</a:t>
                </a:r>
              </a:p>
            </p:txBody>
          </p:sp>
          <p:sp>
            <p:nvSpPr>
              <p:cNvPr id="839" name="ZoneTexte 838">
                <a:extLst>
                  <a:ext uri="{FF2B5EF4-FFF2-40B4-BE49-F238E27FC236}">
                    <a16:creationId xmlns:a16="http://schemas.microsoft.com/office/drawing/2014/main" id="{E017AF05-58FE-4049-A4EC-39CC138DC02C}"/>
                  </a:ext>
                </a:extLst>
              </p:cNvPr>
              <p:cNvSpPr txBox="1"/>
              <p:nvPr/>
            </p:nvSpPr>
            <p:spPr>
              <a:xfrm>
                <a:off x="2213794" y="1699819"/>
                <a:ext cx="866425" cy="3847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400" dirty="0">
                    <a:solidFill>
                      <a:schemeClr val="accent1"/>
                    </a:solidFill>
                  </a:rPr>
                  <a:t>Zone 4</a:t>
                </a:r>
              </a:p>
            </p:txBody>
          </p:sp>
          <p:cxnSp>
            <p:nvCxnSpPr>
              <p:cNvPr id="840" name="Connecteur droit 839">
                <a:extLst>
                  <a:ext uri="{FF2B5EF4-FFF2-40B4-BE49-F238E27FC236}">
                    <a16:creationId xmlns:a16="http://schemas.microsoft.com/office/drawing/2014/main" id="{27288219-B4D3-4ACF-A044-DA42D7797109}"/>
                  </a:ext>
                </a:extLst>
              </p:cNvPr>
              <p:cNvCxnSpPr/>
              <p:nvPr/>
            </p:nvCxnSpPr>
            <p:spPr>
              <a:xfrm>
                <a:off x="1641176" y="3395493"/>
                <a:ext cx="180042" cy="0"/>
              </a:xfrm>
              <a:prstGeom prst="line">
                <a:avLst/>
              </a:prstGeom>
              <a:ln w="6350">
                <a:solidFill>
                  <a:schemeClr val="tx1"/>
                </a:solidFill>
                <a:headEnd type="oval" w="sm" len="sm"/>
                <a:tailEnd type="oval" w="sm" len="sm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41" name="ZoneTexte 840">
                <a:extLst>
                  <a:ext uri="{FF2B5EF4-FFF2-40B4-BE49-F238E27FC236}">
                    <a16:creationId xmlns:a16="http://schemas.microsoft.com/office/drawing/2014/main" id="{A31E8328-9FAB-438E-8A0C-09DB86B74BDD}"/>
                  </a:ext>
                </a:extLst>
              </p:cNvPr>
              <p:cNvSpPr txBox="1"/>
              <p:nvPr/>
            </p:nvSpPr>
            <p:spPr>
              <a:xfrm>
                <a:off x="1363714" y="2815619"/>
                <a:ext cx="854400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600" dirty="0">
                    <a:latin typeface="Arial" panose="020B0604020202020204" pitchFamily="34" charset="0"/>
                    <a:cs typeface="Arial" panose="020B0604020202020204" pitchFamily="34" charset="0"/>
                  </a:rPr>
                  <a:t>1 m</a:t>
                </a:r>
                <a:r>
                  <a:rPr lang="en-US" sz="600" baseline="30000" dirty="0">
                    <a:latin typeface="Arial" panose="020B0604020202020204" pitchFamily="34" charset="0"/>
                    <a:cs typeface="Arial" panose="020B0604020202020204" pitchFamily="34" charset="0"/>
                  </a:rPr>
                  <a:t>2</a:t>
                </a:r>
                <a:endParaRPr lang="en-US" sz="6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842" name="Connecteur droit 841">
                <a:extLst>
                  <a:ext uri="{FF2B5EF4-FFF2-40B4-BE49-F238E27FC236}">
                    <a16:creationId xmlns:a16="http://schemas.microsoft.com/office/drawing/2014/main" id="{FB0B99D8-2495-43FF-8090-DC0D5B315BF5}"/>
                  </a:ext>
                </a:extLst>
              </p:cNvPr>
              <p:cNvCxnSpPr/>
              <p:nvPr/>
            </p:nvCxnSpPr>
            <p:spPr>
              <a:xfrm>
                <a:off x="1641176" y="3216381"/>
                <a:ext cx="0" cy="180042"/>
              </a:xfrm>
              <a:prstGeom prst="line">
                <a:avLst/>
              </a:prstGeom>
              <a:ln w="6350">
                <a:solidFill>
                  <a:schemeClr val="tx1"/>
                </a:solidFill>
                <a:headEnd type="oval" w="sm" len="sm"/>
                <a:tailEnd type="oval" w="sm" len="sm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43" name="ZoneTexte 842">
                <a:extLst>
                  <a:ext uri="{FF2B5EF4-FFF2-40B4-BE49-F238E27FC236}">
                    <a16:creationId xmlns:a16="http://schemas.microsoft.com/office/drawing/2014/main" id="{A93686E9-5B02-4BF5-9D3C-4ADF37974BE8}"/>
                  </a:ext>
                </a:extLst>
              </p:cNvPr>
              <p:cNvSpPr txBox="1"/>
              <p:nvPr/>
            </p:nvSpPr>
            <p:spPr>
              <a:xfrm>
                <a:off x="2782736" y="2227266"/>
                <a:ext cx="866425" cy="3847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400" dirty="0">
                    <a:solidFill>
                      <a:schemeClr val="accent1"/>
                    </a:solidFill>
                  </a:rPr>
                  <a:t>Zone 5</a:t>
                </a:r>
              </a:p>
            </p:txBody>
          </p:sp>
          <p:sp>
            <p:nvSpPr>
              <p:cNvPr id="844" name="ZoneTexte 843">
                <a:extLst>
                  <a:ext uri="{FF2B5EF4-FFF2-40B4-BE49-F238E27FC236}">
                    <a16:creationId xmlns:a16="http://schemas.microsoft.com/office/drawing/2014/main" id="{D1FAAC56-489A-44B6-85D8-B09D48E70787}"/>
                  </a:ext>
                </a:extLst>
              </p:cNvPr>
              <p:cNvSpPr txBox="1"/>
              <p:nvPr/>
            </p:nvSpPr>
            <p:spPr>
              <a:xfrm>
                <a:off x="2201616" y="3474483"/>
                <a:ext cx="866425" cy="3847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400" dirty="0">
                    <a:solidFill>
                      <a:schemeClr val="accent1"/>
                    </a:solidFill>
                  </a:rPr>
                  <a:t>Zone 5</a:t>
                </a:r>
              </a:p>
            </p:txBody>
          </p:sp>
          <p:sp>
            <p:nvSpPr>
              <p:cNvPr id="845" name="ZoneTexte 844">
                <a:extLst>
                  <a:ext uri="{FF2B5EF4-FFF2-40B4-BE49-F238E27FC236}">
                    <a16:creationId xmlns:a16="http://schemas.microsoft.com/office/drawing/2014/main" id="{363A62E0-0915-44D1-9A7E-7D5767ECD52A}"/>
                  </a:ext>
                </a:extLst>
              </p:cNvPr>
              <p:cNvSpPr txBox="1"/>
              <p:nvPr/>
            </p:nvSpPr>
            <p:spPr>
              <a:xfrm rot="5400000">
                <a:off x="1837247" y="2252756"/>
                <a:ext cx="866425" cy="3847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400" dirty="0">
                    <a:solidFill>
                      <a:schemeClr val="accent1"/>
                    </a:solidFill>
                  </a:rPr>
                  <a:t>Zone 5</a:t>
                </a:r>
              </a:p>
            </p:txBody>
          </p:sp>
          <p:sp>
            <p:nvSpPr>
              <p:cNvPr id="846" name="ZoneTexte 845">
                <a:extLst>
                  <a:ext uri="{FF2B5EF4-FFF2-40B4-BE49-F238E27FC236}">
                    <a16:creationId xmlns:a16="http://schemas.microsoft.com/office/drawing/2014/main" id="{E8EEDC13-5069-4483-9C00-93D12FD99D91}"/>
                  </a:ext>
                </a:extLst>
              </p:cNvPr>
              <p:cNvSpPr txBox="1"/>
              <p:nvPr/>
            </p:nvSpPr>
            <p:spPr>
              <a:xfrm rot="5400000">
                <a:off x="3093191" y="2252756"/>
                <a:ext cx="866425" cy="3847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400" dirty="0">
                    <a:solidFill>
                      <a:schemeClr val="accent1"/>
                    </a:solidFill>
                  </a:rPr>
                  <a:t>Zone 5</a:t>
                </a:r>
              </a:p>
            </p:txBody>
          </p:sp>
        </p:grpSp>
        <p:sp>
          <p:nvSpPr>
            <p:cNvPr id="751" name="Rectangle 750">
              <a:extLst>
                <a:ext uri="{FF2B5EF4-FFF2-40B4-BE49-F238E27FC236}">
                  <a16:creationId xmlns:a16="http://schemas.microsoft.com/office/drawing/2014/main" id="{5EFAEE0A-7C89-496A-82B2-A459EB5FFAC5}"/>
                </a:ext>
              </a:extLst>
            </p:cNvPr>
            <p:cNvSpPr/>
            <p:nvPr/>
          </p:nvSpPr>
          <p:spPr>
            <a:xfrm>
              <a:off x="4148116" y="1553265"/>
              <a:ext cx="1548522" cy="722322"/>
            </a:xfrm>
            <a:prstGeom prst="rect">
              <a:avLst/>
            </a:prstGeom>
            <a:noFill/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52" name="Rectangle 751">
              <a:extLst>
                <a:ext uri="{FF2B5EF4-FFF2-40B4-BE49-F238E27FC236}">
                  <a16:creationId xmlns:a16="http://schemas.microsoft.com/office/drawing/2014/main" id="{29FE4B0F-440A-4691-B08E-4D2714189D00}"/>
                </a:ext>
              </a:extLst>
            </p:cNvPr>
            <p:cNvSpPr/>
            <p:nvPr/>
          </p:nvSpPr>
          <p:spPr>
            <a:xfrm rot="16200000" flipH="1">
              <a:off x="5235845" y="1802449"/>
              <a:ext cx="936000" cy="21670"/>
            </a:xfrm>
            <a:prstGeom prst="rect">
              <a:avLst/>
            </a:prstGeom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50"/>
            </a:p>
          </p:txBody>
        </p:sp>
        <p:sp>
          <p:nvSpPr>
            <p:cNvPr id="753" name="Rectangle 752">
              <a:extLst>
                <a:ext uri="{FF2B5EF4-FFF2-40B4-BE49-F238E27FC236}">
                  <a16:creationId xmlns:a16="http://schemas.microsoft.com/office/drawing/2014/main" id="{12A9F80A-D703-428F-A706-4EC99F0E934E}"/>
                </a:ext>
              </a:extLst>
            </p:cNvPr>
            <p:cNvSpPr/>
            <p:nvPr/>
          </p:nvSpPr>
          <p:spPr>
            <a:xfrm flipH="1">
              <a:off x="4127238" y="1543778"/>
              <a:ext cx="1589107" cy="21670"/>
            </a:xfrm>
            <a:prstGeom prst="rect">
              <a:avLst/>
            </a:prstGeom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50"/>
            </a:p>
          </p:txBody>
        </p:sp>
        <p:cxnSp>
          <p:nvCxnSpPr>
            <p:cNvPr id="754" name="Connecteur droit 753">
              <a:extLst>
                <a:ext uri="{FF2B5EF4-FFF2-40B4-BE49-F238E27FC236}">
                  <a16:creationId xmlns:a16="http://schemas.microsoft.com/office/drawing/2014/main" id="{3294B64A-3CBC-4857-9794-671889F87217}"/>
                </a:ext>
              </a:extLst>
            </p:cNvPr>
            <p:cNvCxnSpPr/>
            <p:nvPr/>
          </p:nvCxnSpPr>
          <p:spPr>
            <a:xfrm flipV="1">
              <a:off x="4565233" y="2708550"/>
              <a:ext cx="325045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5" name="Connecteur droit 754">
              <a:extLst>
                <a:ext uri="{FF2B5EF4-FFF2-40B4-BE49-F238E27FC236}">
                  <a16:creationId xmlns:a16="http://schemas.microsoft.com/office/drawing/2014/main" id="{AA9A6C69-AD98-4F3F-A072-F09DEDE86BE3}"/>
                </a:ext>
              </a:extLst>
            </p:cNvPr>
            <p:cNvCxnSpPr/>
            <p:nvPr/>
          </p:nvCxnSpPr>
          <p:spPr>
            <a:xfrm>
              <a:off x="4900788" y="2711090"/>
              <a:ext cx="214512" cy="0"/>
            </a:xfrm>
            <a:prstGeom prst="line">
              <a:avLst/>
            </a:prstGeom>
            <a:ln>
              <a:solidFill>
                <a:srgbClr val="FF0000"/>
              </a:solidFill>
              <a:prstDash val="sys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6" name="Connecteur droit 755">
              <a:extLst>
                <a:ext uri="{FF2B5EF4-FFF2-40B4-BE49-F238E27FC236}">
                  <a16:creationId xmlns:a16="http://schemas.microsoft.com/office/drawing/2014/main" id="{3DB2925D-E009-45AB-AA24-64CD8BD9B49C}"/>
                </a:ext>
              </a:extLst>
            </p:cNvPr>
            <p:cNvCxnSpPr>
              <a:cxnSpLocks/>
            </p:cNvCxnSpPr>
            <p:nvPr/>
          </p:nvCxnSpPr>
          <p:spPr>
            <a:xfrm>
              <a:off x="4849027" y="2710141"/>
              <a:ext cx="276764" cy="263648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57" name="Rectangle 756">
              <a:extLst>
                <a:ext uri="{FF2B5EF4-FFF2-40B4-BE49-F238E27FC236}">
                  <a16:creationId xmlns:a16="http://schemas.microsoft.com/office/drawing/2014/main" id="{BE14780E-BC48-4CEB-84D8-372C4CBD9A9C}"/>
                </a:ext>
              </a:extLst>
            </p:cNvPr>
            <p:cNvSpPr/>
            <p:nvPr/>
          </p:nvSpPr>
          <p:spPr>
            <a:xfrm rot="2700000" flipH="1">
              <a:off x="4900916" y="2621913"/>
              <a:ext cx="72232" cy="372273"/>
            </a:xfrm>
            <a:prstGeom prst="rect">
              <a:avLst/>
            </a:prstGeom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800"/>
            </a:p>
          </p:txBody>
        </p:sp>
        <p:grpSp>
          <p:nvGrpSpPr>
            <p:cNvPr id="758" name="Groupe 757">
              <a:extLst>
                <a:ext uri="{FF2B5EF4-FFF2-40B4-BE49-F238E27FC236}">
                  <a16:creationId xmlns:a16="http://schemas.microsoft.com/office/drawing/2014/main" id="{086C7B9A-98EA-451A-ADD0-5D8576E05159}"/>
                </a:ext>
              </a:extLst>
            </p:cNvPr>
            <p:cNvGrpSpPr/>
            <p:nvPr/>
          </p:nvGrpSpPr>
          <p:grpSpPr>
            <a:xfrm>
              <a:off x="4562304" y="2666941"/>
              <a:ext cx="392374" cy="288929"/>
              <a:chOff x="7003998" y="3884414"/>
              <a:chExt cx="391113" cy="288000"/>
            </a:xfrm>
          </p:grpSpPr>
          <p:cxnSp>
            <p:nvCxnSpPr>
              <p:cNvPr id="827" name="Connecteur droit 826">
                <a:extLst>
                  <a:ext uri="{FF2B5EF4-FFF2-40B4-BE49-F238E27FC236}">
                    <a16:creationId xmlns:a16="http://schemas.microsoft.com/office/drawing/2014/main" id="{C9199DAA-16B8-449A-A659-616371C0648E}"/>
                  </a:ext>
                </a:extLst>
              </p:cNvPr>
              <p:cNvCxnSpPr/>
              <p:nvPr/>
            </p:nvCxnSpPr>
            <p:spPr>
              <a:xfrm>
                <a:off x="7003998" y="3927560"/>
                <a:ext cx="288000" cy="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28" name="Connecteur droit 827">
                <a:extLst>
                  <a:ext uri="{FF2B5EF4-FFF2-40B4-BE49-F238E27FC236}">
                    <a16:creationId xmlns:a16="http://schemas.microsoft.com/office/drawing/2014/main" id="{8DAB8629-F942-4282-9AD0-2B9499D7C1C1}"/>
                  </a:ext>
                </a:extLst>
              </p:cNvPr>
              <p:cNvCxnSpPr/>
              <p:nvPr/>
            </p:nvCxnSpPr>
            <p:spPr>
              <a:xfrm rot="2700000" flipV="1">
                <a:off x="7250375" y="4027677"/>
                <a:ext cx="288000" cy="1473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759" name="Rectangle 758">
              <a:extLst>
                <a:ext uri="{FF2B5EF4-FFF2-40B4-BE49-F238E27FC236}">
                  <a16:creationId xmlns:a16="http://schemas.microsoft.com/office/drawing/2014/main" id="{ECD163F0-3339-4F69-86EC-BA0A8C1C557C}"/>
                </a:ext>
              </a:extLst>
            </p:cNvPr>
            <p:cNvSpPr/>
            <p:nvPr/>
          </p:nvSpPr>
          <p:spPr>
            <a:xfrm flipH="1">
              <a:off x="4119844" y="1316271"/>
              <a:ext cx="1584000" cy="21600"/>
            </a:xfrm>
            <a:prstGeom prst="rect">
              <a:avLst/>
            </a:prstGeom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50"/>
            </a:p>
          </p:txBody>
        </p:sp>
        <p:sp>
          <p:nvSpPr>
            <p:cNvPr id="760" name="Rectangle 759">
              <a:extLst>
                <a:ext uri="{FF2B5EF4-FFF2-40B4-BE49-F238E27FC236}">
                  <a16:creationId xmlns:a16="http://schemas.microsoft.com/office/drawing/2014/main" id="{31E1B6E1-9038-4A13-A124-9BA59CE5E580}"/>
                </a:ext>
              </a:extLst>
            </p:cNvPr>
            <p:cNvSpPr/>
            <p:nvPr/>
          </p:nvSpPr>
          <p:spPr>
            <a:xfrm rot="5400000" flipH="1">
              <a:off x="6309750" y="5828841"/>
              <a:ext cx="324000" cy="21600"/>
            </a:xfrm>
            <a:prstGeom prst="rect">
              <a:avLst/>
            </a:prstGeom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50"/>
            </a:p>
          </p:txBody>
        </p:sp>
        <p:sp>
          <p:nvSpPr>
            <p:cNvPr id="761" name="Rectangle 760">
              <a:extLst>
                <a:ext uri="{FF2B5EF4-FFF2-40B4-BE49-F238E27FC236}">
                  <a16:creationId xmlns:a16="http://schemas.microsoft.com/office/drawing/2014/main" id="{DAA397F1-88C4-4B49-ADF6-295968E7A7FE}"/>
                </a:ext>
              </a:extLst>
            </p:cNvPr>
            <p:cNvSpPr/>
            <p:nvPr/>
          </p:nvSpPr>
          <p:spPr>
            <a:xfrm>
              <a:off x="5527841" y="2919472"/>
              <a:ext cx="180045" cy="257406"/>
            </a:xfrm>
            <a:prstGeom prst="rect">
              <a:avLst/>
            </a:prstGeom>
            <a:noFill/>
            <a:ln w="12700"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/>
            </a:p>
          </p:txBody>
        </p:sp>
        <p:grpSp>
          <p:nvGrpSpPr>
            <p:cNvPr id="762" name="Groupe 761">
              <a:extLst>
                <a:ext uri="{FF2B5EF4-FFF2-40B4-BE49-F238E27FC236}">
                  <a16:creationId xmlns:a16="http://schemas.microsoft.com/office/drawing/2014/main" id="{E74FED2E-7684-45B7-9AB1-B1E7A7366802}"/>
                </a:ext>
              </a:extLst>
            </p:cNvPr>
            <p:cNvGrpSpPr/>
            <p:nvPr/>
          </p:nvGrpSpPr>
          <p:grpSpPr>
            <a:xfrm>
              <a:off x="2541205" y="1313924"/>
              <a:ext cx="1585963" cy="1659829"/>
              <a:chOff x="2541125" y="1313924"/>
              <a:chExt cx="1585963" cy="1659829"/>
            </a:xfrm>
          </p:grpSpPr>
          <p:grpSp>
            <p:nvGrpSpPr>
              <p:cNvPr id="771" name="Groupe 770">
                <a:extLst>
                  <a:ext uri="{FF2B5EF4-FFF2-40B4-BE49-F238E27FC236}">
                    <a16:creationId xmlns:a16="http://schemas.microsoft.com/office/drawing/2014/main" id="{7C1B8C50-EB55-4175-B6DF-2DB0841D6362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3702253" y="1343404"/>
                <a:ext cx="288000" cy="299707"/>
                <a:chOff x="7647357" y="4670478"/>
                <a:chExt cx="720000" cy="749269"/>
              </a:xfrm>
            </p:grpSpPr>
            <p:cxnSp>
              <p:nvCxnSpPr>
                <p:cNvPr id="802" name="Connecteur droit avec flèche 801">
                  <a:extLst>
                    <a:ext uri="{FF2B5EF4-FFF2-40B4-BE49-F238E27FC236}">
                      <a16:creationId xmlns:a16="http://schemas.microsoft.com/office/drawing/2014/main" id="{E91AB523-763E-4E3E-9049-92A3F424A0C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7800077" y="5042259"/>
                  <a:ext cx="0" cy="337002"/>
                </a:xfrm>
                <a:prstGeom prst="straightConnector1">
                  <a:avLst/>
                </a:prstGeom>
                <a:ln>
                  <a:tailEnd type="triangl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803" name="Groupe 802">
                  <a:extLst>
                    <a:ext uri="{FF2B5EF4-FFF2-40B4-BE49-F238E27FC236}">
                      <a16:creationId xmlns:a16="http://schemas.microsoft.com/office/drawing/2014/main" id="{6FADE190-23A7-43CA-A6B9-43F52C9BCCC3}"/>
                    </a:ext>
                  </a:extLst>
                </p:cNvPr>
                <p:cNvGrpSpPr/>
                <p:nvPr/>
              </p:nvGrpSpPr>
              <p:grpSpPr>
                <a:xfrm flipH="1">
                  <a:off x="7647357" y="4670478"/>
                  <a:ext cx="720000" cy="749269"/>
                  <a:chOff x="1042475" y="4670478"/>
                  <a:chExt cx="720000" cy="749269"/>
                </a:xfrm>
              </p:grpSpPr>
              <p:grpSp>
                <p:nvGrpSpPr>
                  <p:cNvPr id="804" name="Groupe 803">
                    <a:extLst>
                      <a:ext uri="{FF2B5EF4-FFF2-40B4-BE49-F238E27FC236}">
                        <a16:creationId xmlns:a16="http://schemas.microsoft.com/office/drawing/2014/main" id="{696D973B-4E48-4E49-94C2-845C3385F0A6}"/>
                      </a:ext>
                    </a:extLst>
                  </p:cNvPr>
                  <p:cNvGrpSpPr/>
                  <p:nvPr/>
                </p:nvGrpSpPr>
                <p:grpSpPr>
                  <a:xfrm>
                    <a:off x="1042475" y="4670478"/>
                    <a:ext cx="720000" cy="720458"/>
                    <a:chOff x="5865445" y="1401841"/>
                    <a:chExt cx="720000" cy="720458"/>
                  </a:xfrm>
                </p:grpSpPr>
                <p:sp>
                  <p:nvSpPr>
                    <p:cNvPr id="807" name="Rectangle 806">
                      <a:extLst>
                        <a:ext uri="{FF2B5EF4-FFF2-40B4-BE49-F238E27FC236}">
                          <a16:creationId xmlns:a16="http://schemas.microsoft.com/office/drawing/2014/main" id="{66B8B924-582E-4CCC-8301-3F16CBD9856A}"/>
                        </a:ext>
                      </a:extLst>
                    </p:cNvPr>
                    <p:cNvSpPr/>
                    <p:nvPr/>
                  </p:nvSpPr>
                  <p:spPr>
                    <a:xfrm rot="5400000" flipV="1">
                      <a:off x="5975245" y="1962099"/>
                      <a:ext cx="50400" cy="270000"/>
                    </a:xfrm>
                    <a:prstGeom prst="rect">
                      <a:avLst/>
                    </a:prstGeom>
                    <a:noFill/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fr-FR"/>
                    </a:p>
                  </p:txBody>
                </p:sp>
                <p:sp>
                  <p:nvSpPr>
                    <p:cNvPr id="808" name="Rectangle 807">
                      <a:extLst>
                        <a:ext uri="{FF2B5EF4-FFF2-40B4-BE49-F238E27FC236}">
                          <a16:creationId xmlns:a16="http://schemas.microsoft.com/office/drawing/2014/main" id="{8D179D90-B1CB-4C6E-BB94-8A682D9A6AF6}"/>
                        </a:ext>
                      </a:extLst>
                    </p:cNvPr>
                    <p:cNvSpPr/>
                    <p:nvPr/>
                  </p:nvSpPr>
                  <p:spPr>
                    <a:xfrm rot="5400000" flipV="1">
                      <a:off x="6090445" y="1178285"/>
                      <a:ext cx="270000" cy="720000"/>
                    </a:xfrm>
                    <a:prstGeom prst="rect">
                      <a:avLst/>
                    </a:prstGeom>
                    <a:noFill/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fr-FR"/>
                    </a:p>
                  </p:txBody>
                </p:sp>
                <p:sp>
                  <p:nvSpPr>
                    <p:cNvPr id="809" name="Rectangle 808">
                      <a:extLst>
                        <a:ext uri="{FF2B5EF4-FFF2-40B4-BE49-F238E27FC236}">
                          <a16:creationId xmlns:a16="http://schemas.microsoft.com/office/drawing/2014/main" id="{40D96C68-EDCB-45AB-A33A-110303316038}"/>
                        </a:ext>
                      </a:extLst>
                    </p:cNvPr>
                    <p:cNvSpPr/>
                    <p:nvPr/>
                  </p:nvSpPr>
                  <p:spPr>
                    <a:xfrm rot="5400000" flipV="1">
                      <a:off x="5865445" y="1401841"/>
                      <a:ext cx="720000" cy="720000"/>
                    </a:xfrm>
                    <a:prstGeom prst="rect">
                      <a:avLst/>
                    </a:prstGeom>
                    <a:noFill/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fr-FR"/>
                    </a:p>
                  </p:txBody>
                </p:sp>
                <p:sp>
                  <p:nvSpPr>
                    <p:cNvPr id="810" name="Rectangle 809">
                      <a:extLst>
                        <a:ext uri="{FF2B5EF4-FFF2-40B4-BE49-F238E27FC236}">
                          <a16:creationId xmlns:a16="http://schemas.microsoft.com/office/drawing/2014/main" id="{CE138566-E761-4DDF-B7C8-40DA23D859FC}"/>
                        </a:ext>
                      </a:extLst>
                    </p:cNvPr>
                    <p:cNvSpPr/>
                    <p:nvPr/>
                  </p:nvSpPr>
                  <p:spPr>
                    <a:xfrm rot="5400000" flipV="1">
                      <a:off x="5975245" y="1912781"/>
                      <a:ext cx="50400" cy="270000"/>
                    </a:xfrm>
                    <a:prstGeom prst="rect">
                      <a:avLst/>
                    </a:prstGeom>
                    <a:noFill/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fr-FR"/>
                    </a:p>
                  </p:txBody>
                </p:sp>
                <p:sp>
                  <p:nvSpPr>
                    <p:cNvPr id="811" name="Rectangle 810">
                      <a:extLst>
                        <a:ext uri="{FF2B5EF4-FFF2-40B4-BE49-F238E27FC236}">
                          <a16:creationId xmlns:a16="http://schemas.microsoft.com/office/drawing/2014/main" id="{113C208D-96E8-4820-B9B9-0A490CF27FB9}"/>
                        </a:ext>
                      </a:extLst>
                    </p:cNvPr>
                    <p:cNvSpPr/>
                    <p:nvPr/>
                  </p:nvSpPr>
                  <p:spPr>
                    <a:xfrm rot="5400000" flipV="1">
                      <a:off x="5975245" y="1861173"/>
                      <a:ext cx="50400" cy="270000"/>
                    </a:xfrm>
                    <a:prstGeom prst="rect">
                      <a:avLst/>
                    </a:prstGeom>
                    <a:noFill/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fr-FR"/>
                    </a:p>
                  </p:txBody>
                </p:sp>
                <p:sp>
                  <p:nvSpPr>
                    <p:cNvPr id="812" name="Rectangle 811">
                      <a:extLst>
                        <a:ext uri="{FF2B5EF4-FFF2-40B4-BE49-F238E27FC236}">
                          <a16:creationId xmlns:a16="http://schemas.microsoft.com/office/drawing/2014/main" id="{742305ED-41B3-496A-A71D-8F7F26E124EF}"/>
                        </a:ext>
                      </a:extLst>
                    </p:cNvPr>
                    <p:cNvSpPr/>
                    <p:nvPr/>
                  </p:nvSpPr>
                  <p:spPr>
                    <a:xfrm rot="5400000" flipV="1">
                      <a:off x="5975245" y="1814236"/>
                      <a:ext cx="50400" cy="270000"/>
                    </a:xfrm>
                    <a:prstGeom prst="rect">
                      <a:avLst/>
                    </a:prstGeom>
                    <a:noFill/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fr-FR"/>
                    </a:p>
                  </p:txBody>
                </p:sp>
                <p:sp>
                  <p:nvSpPr>
                    <p:cNvPr id="813" name="Rectangle 812">
                      <a:extLst>
                        <a:ext uri="{FF2B5EF4-FFF2-40B4-BE49-F238E27FC236}">
                          <a16:creationId xmlns:a16="http://schemas.microsoft.com/office/drawing/2014/main" id="{A66C8915-86E9-459D-A179-C55F6595D0DA}"/>
                        </a:ext>
                      </a:extLst>
                    </p:cNvPr>
                    <p:cNvSpPr/>
                    <p:nvPr/>
                  </p:nvSpPr>
                  <p:spPr>
                    <a:xfrm rot="5400000" flipV="1">
                      <a:off x="5975245" y="1764618"/>
                      <a:ext cx="50400" cy="270000"/>
                    </a:xfrm>
                    <a:prstGeom prst="rect">
                      <a:avLst/>
                    </a:prstGeom>
                    <a:noFill/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fr-FR"/>
                    </a:p>
                  </p:txBody>
                </p:sp>
                <p:sp>
                  <p:nvSpPr>
                    <p:cNvPr id="814" name="Rectangle 813">
                      <a:extLst>
                        <a:ext uri="{FF2B5EF4-FFF2-40B4-BE49-F238E27FC236}">
                          <a16:creationId xmlns:a16="http://schemas.microsoft.com/office/drawing/2014/main" id="{47A40867-6A85-433B-BB89-9D37E80D8A69}"/>
                        </a:ext>
                      </a:extLst>
                    </p:cNvPr>
                    <p:cNvSpPr/>
                    <p:nvPr/>
                  </p:nvSpPr>
                  <p:spPr>
                    <a:xfrm rot="5400000" flipV="1">
                      <a:off x="5975245" y="1715300"/>
                      <a:ext cx="50400" cy="270000"/>
                    </a:xfrm>
                    <a:prstGeom prst="rect">
                      <a:avLst/>
                    </a:prstGeom>
                    <a:noFill/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fr-FR"/>
                    </a:p>
                  </p:txBody>
                </p:sp>
                <p:sp>
                  <p:nvSpPr>
                    <p:cNvPr id="815" name="Rectangle 814">
                      <a:extLst>
                        <a:ext uri="{FF2B5EF4-FFF2-40B4-BE49-F238E27FC236}">
                          <a16:creationId xmlns:a16="http://schemas.microsoft.com/office/drawing/2014/main" id="{04B62C0B-0C95-4931-8991-BCD75C093E93}"/>
                        </a:ext>
                      </a:extLst>
                    </p:cNvPr>
                    <p:cNvSpPr/>
                    <p:nvPr/>
                  </p:nvSpPr>
                  <p:spPr>
                    <a:xfrm rot="5400000" flipV="1">
                      <a:off x="5975245" y="1663692"/>
                      <a:ext cx="50400" cy="270000"/>
                    </a:xfrm>
                    <a:prstGeom prst="rect">
                      <a:avLst/>
                    </a:prstGeom>
                    <a:noFill/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fr-FR"/>
                    </a:p>
                  </p:txBody>
                </p:sp>
                <p:sp>
                  <p:nvSpPr>
                    <p:cNvPr id="816" name="Rectangle 815">
                      <a:extLst>
                        <a:ext uri="{FF2B5EF4-FFF2-40B4-BE49-F238E27FC236}">
                          <a16:creationId xmlns:a16="http://schemas.microsoft.com/office/drawing/2014/main" id="{C10D2C4D-E89A-4A3F-B348-3F302FB34802}"/>
                        </a:ext>
                      </a:extLst>
                    </p:cNvPr>
                    <p:cNvSpPr/>
                    <p:nvPr/>
                  </p:nvSpPr>
                  <p:spPr>
                    <a:xfrm rot="5400000" flipV="1">
                      <a:off x="5975245" y="1614374"/>
                      <a:ext cx="50400" cy="270000"/>
                    </a:xfrm>
                    <a:prstGeom prst="rect">
                      <a:avLst/>
                    </a:prstGeom>
                    <a:noFill/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fr-FR"/>
                    </a:p>
                  </p:txBody>
                </p:sp>
                <p:sp>
                  <p:nvSpPr>
                    <p:cNvPr id="817" name="Rectangle 816">
                      <a:extLst>
                        <a:ext uri="{FF2B5EF4-FFF2-40B4-BE49-F238E27FC236}">
                          <a16:creationId xmlns:a16="http://schemas.microsoft.com/office/drawing/2014/main" id="{A83B9D97-6B07-4516-B835-6722A595CF86}"/>
                        </a:ext>
                      </a:extLst>
                    </p:cNvPr>
                    <p:cNvSpPr/>
                    <p:nvPr/>
                  </p:nvSpPr>
                  <p:spPr>
                    <a:xfrm rot="5400000" flipV="1">
                      <a:off x="5975245" y="1563283"/>
                      <a:ext cx="50400" cy="270000"/>
                    </a:xfrm>
                    <a:prstGeom prst="rect">
                      <a:avLst/>
                    </a:prstGeom>
                    <a:noFill/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fr-FR"/>
                    </a:p>
                  </p:txBody>
                </p:sp>
                <p:sp>
                  <p:nvSpPr>
                    <p:cNvPr id="818" name="Rectangle 817">
                      <a:extLst>
                        <a:ext uri="{FF2B5EF4-FFF2-40B4-BE49-F238E27FC236}">
                          <a16:creationId xmlns:a16="http://schemas.microsoft.com/office/drawing/2014/main" id="{C615ED5E-1670-4D81-95EB-E2055CFB22CF}"/>
                        </a:ext>
                      </a:extLst>
                    </p:cNvPr>
                    <p:cNvSpPr/>
                    <p:nvPr/>
                  </p:nvSpPr>
                  <p:spPr>
                    <a:xfrm rot="5400000" flipV="1">
                      <a:off x="6425245" y="1962099"/>
                      <a:ext cx="50400" cy="270000"/>
                    </a:xfrm>
                    <a:prstGeom prst="rect">
                      <a:avLst/>
                    </a:prstGeom>
                    <a:noFill/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fr-FR"/>
                    </a:p>
                  </p:txBody>
                </p:sp>
                <p:sp>
                  <p:nvSpPr>
                    <p:cNvPr id="819" name="Rectangle 818">
                      <a:extLst>
                        <a:ext uri="{FF2B5EF4-FFF2-40B4-BE49-F238E27FC236}">
                          <a16:creationId xmlns:a16="http://schemas.microsoft.com/office/drawing/2014/main" id="{9FF54B6D-FE59-4433-8425-376490A4FAE7}"/>
                        </a:ext>
                      </a:extLst>
                    </p:cNvPr>
                    <p:cNvSpPr/>
                    <p:nvPr/>
                  </p:nvSpPr>
                  <p:spPr>
                    <a:xfrm rot="5400000" flipV="1">
                      <a:off x="6425245" y="1912781"/>
                      <a:ext cx="50400" cy="270000"/>
                    </a:xfrm>
                    <a:prstGeom prst="rect">
                      <a:avLst/>
                    </a:prstGeom>
                    <a:noFill/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fr-FR"/>
                    </a:p>
                  </p:txBody>
                </p:sp>
                <p:sp>
                  <p:nvSpPr>
                    <p:cNvPr id="820" name="Rectangle 819">
                      <a:extLst>
                        <a:ext uri="{FF2B5EF4-FFF2-40B4-BE49-F238E27FC236}">
                          <a16:creationId xmlns:a16="http://schemas.microsoft.com/office/drawing/2014/main" id="{F78116AF-A66D-4246-BC0E-6027A05D7793}"/>
                        </a:ext>
                      </a:extLst>
                    </p:cNvPr>
                    <p:cNvSpPr/>
                    <p:nvPr/>
                  </p:nvSpPr>
                  <p:spPr>
                    <a:xfrm rot="5400000" flipV="1">
                      <a:off x="6425245" y="1861173"/>
                      <a:ext cx="50400" cy="270000"/>
                    </a:xfrm>
                    <a:prstGeom prst="rect">
                      <a:avLst/>
                    </a:prstGeom>
                    <a:noFill/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fr-FR"/>
                    </a:p>
                  </p:txBody>
                </p:sp>
                <p:sp>
                  <p:nvSpPr>
                    <p:cNvPr id="821" name="Rectangle 820">
                      <a:extLst>
                        <a:ext uri="{FF2B5EF4-FFF2-40B4-BE49-F238E27FC236}">
                          <a16:creationId xmlns:a16="http://schemas.microsoft.com/office/drawing/2014/main" id="{6D154A53-1FA2-4798-8364-44C2ED716C6D}"/>
                        </a:ext>
                      </a:extLst>
                    </p:cNvPr>
                    <p:cNvSpPr/>
                    <p:nvPr/>
                  </p:nvSpPr>
                  <p:spPr>
                    <a:xfrm rot="5400000" flipV="1">
                      <a:off x="6425245" y="1814236"/>
                      <a:ext cx="50400" cy="270000"/>
                    </a:xfrm>
                    <a:prstGeom prst="rect">
                      <a:avLst/>
                    </a:prstGeom>
                    <a:noFill/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fr-FR"/>
                    </a:p>
                  </p:txBody>
                </p:sp>
                <p:sp>
                  <p:nvSpPr>
                    <p:cNvPr id="822" name="Rectangle 821">
                      <a:extLst>
                        <a:ext uri="{FF2B5EF4-FFF2-40B4-BE49-F238E27FC236}">
                          <a16:creationId xmlns:a16="http://schemas.microsoft.com/office/drawing/2014/main" id="{697B6A92-13D9-4FF0-8466-8C9B07A1E15B}"/>
                        </a:ext>
                      </a:extLst>
                    </p:cNvPr>
                    <p:cNvSpPr/>
                    <p:nvPr/>
                  </p:nvSpPr>
                  <p:spPr>
                    <a:xfrm rot="5400000" flipV="1">
                      <a:off x="6425245" y="1764618"/>
                      <a:ext cx="50400" cy="270000"/>
                    </a:xfrm>
                    <a:prstGeom prst="rect">
                      <a:avLst/>
                    </a:prstGeom>
                    <a:noFill/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fr-FR"/>
                    </a:p>
                  </p:txBody>
                </p:sp>
                <p:sp>
                  <p:nvSpPr>
                    <p:cNvPr id="823" name="Rectangle 822">
                      <a:extLst>
                        <a:ext uri="{FF2B5EF4-FFF2-40B4-BE49-F238E27FC236}">
                          <a16:creationId xmlns:a16="http://schemas.microsoft.com/office/drawing/2014/main" id="{3C917D44-E74A-46AC-9933-68999C705501}"/>
                        </a:ext>
                      </a:extLst>
                    </p:cNvPr>
                    <p:cNvSpPr/>
                    <p:nvPr/>
                  </p:nvSpPr>
                  <p:spPr>
                    <a:xfrm rot="5400000" flipV="1">
                      <a:off x="6425245" y="1715300"/>
                      <a:ext cx="50400" cy="270000"/>
                    </a:xfrm>
                    <a:prstGeom prst="rect">
                      <a:avLst/>
                    </a:prstGeom>
                    <a:noFill/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fr-FR"/>
                    </a:p>
                  </p:txBody>
                </p:sp>
                <p:sp>
                  <p:nvSpPr>
                    <p:cNvPr id="824" name="Rectangle 823">
                      <a:extLst>
                        <a:ext uri="{FF2B5EF4-FFF2-40B4-BE49-F238E27FC236}">
                          <a16:creationId xmlns:a16="http://schemas.microsoft.com/office/drawing/2014/main" id="{6FB81AD6-661D-4BAE-B4AE-EE1DE5DF8A95}"/>
                        </a:ext>
                      </a:extLst>
                    </p:cNvPr>
                    <p:cNvSpPr/>
                    <p:nvPr/>
                  </p:nvSpPr>
                  <p:spPr>
                    <a:xfrm rot="5400000" flipV="1">
                      <a:off x="6425245" y="1663692"/>
                      <a:ext cx="50400" cy="270000"/>
                    </a:xfrm>
                    <a:prstGeom prst="rect">
                      <a:avLst/>
                    </a:prstGeom>
                    <a:noFill/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fr-FR"/>
                    </a:p>
                  </p:txBody>
                </p:sp>
                <p:sp>
                  <p:nvSpPr>
                    <p:cNvPr id="825" name="Rectangle 824">
                      <a:extLst>
                        <a:ext uri="{FF2B5EF4-FFF2-40B4-BE49-F238E27FC236}">
                          <a16:creationId xmlns:a16="http://schemas.microsoft.com/office/drawing/2014/main" id="{2FA0A720-A31B-49CC-8952-FF82A3A153D1}"/>
                        </a:ext>
                      </a:extLst>
                    </p:cNvPr>
                    <p:cNvSpPr/>
                    <p:nvPr/>
                  </p:nvSpPr>
                  <p:spPr>
                    <a:xfrm rot="5400000" flipV="1">
                      <a:off x="6425245" y="1614374"/>
                      <a:ext cx="50400" cy="270000"/>
                    </a:xfrm>
                    <a:prstGeom prst="rect">
                      <a:avLst/>
                    </a:prstGeom>
                    <a:noFill/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fr-FR"/>
                    </a:p>
                  </p:txBody>
                </p:sp>
                <p:sp>
                  <p:nvSpPr>
                    <p:cNvPr id="826" name="Rectangle 825">
                      <a:extLst>
                        <a:ext uri="{FF2B5EF4-FFF2-40B4-BE49-F238E27FC236}">
                          <a16:creationId xmlns:a16="http://schemas.microsoft.com/office/drawing/2014/main" id="{C8A5B84F-8DBD-4E37-8B5D-FC625726DBE4}"/>
                        </a:ext>
                      </a:extLst>
                    </p:cNvPr>
                    <p:cNvSpPr/>
                    <p:nvPr/>
                  </p:nvSpPr>
                  <p:spPr>
                    <a:xfrm rot="5400000" flipV="1">
                      <a:off x="6425245" y="1563283"/>
                      <a:ext cx="50400" cy="270000"/>
                    </a:xfrm>
                    <a:prstGeom prst="rect">
                      <a:avLst/>
                    </a:prstGeom>
                    <a:noFill/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fr-FR"/>
                    </a:p>
                  </p:txBody>
                </p:sp>
              </p:grpSp>
              <p:sp>
                <p:nvSpPr>
                  <p:cNvPr id="805" name="Rectangle 804">
                    <a:extLst>
                      <a:ext uri="{FF2B5EF4-FFF2-40B4-BE49-F238E27FC236}">
                        <a16:creationId xmlns:a16="http://schemas.microsoft.com/office/drawing/2014/main" id="{A70C553E-1CC3-4C5D-BF88-DC475C2961C6}"/>
                      </a:ext>
                    </a:extLst>
                  </p:cNvPr>
                  <p:cNvSpPr/>
                  <p:nvPr/>
                </p:nvSpPr>
                <p:spPr>
                  <a:xfrm flipV="1">
                    <a:off x="1401890" y="4915746"/>
                    <a:ext cx="360000" cy="504001"/>
                  </a:xfrm>
                  <a:prstGeom prst="rect">
                    <a:avLst/>
                  </a:prstGeom>
                  <a:gradFill flip="none" rotWithShape="1">
                    <a:gsLst>
                      <a:gs pos="0">
                        <a:schemeClr val="bg1">
                          <a:alpha val="50000"/>
                        </a:schemeClr>
                      </a:gs>
                      <a:gs pos="100000">
                        <a:srgbClr val="FFFFFF">
                          <a:shade val="100000"/>
                          <a:satMod val="115000"/>
                        </a:srgbClr>
                      </a:gs>
                    </a:gsLst>
                    <a:lin ang="16200000" scaled="1"/>
                    <a:tileRect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806" name="Rectangle 805">
                    <a:extLst>
                      <a:ext uri="{FF2B5EF4-FFF2-40B4-BE49-F238E27FC236}">
                        <a16:creationId xmlns:a16="http://schemas.microsoft.com/office/drawing/2014/main" id="{03BC7629-8E7E-47A8-B3A7-4E0A9D9B0008}"/>
                      </a:ext>
                    </a:extLst>
                  </p:cNvPr>
                  <p:cNvSpPr/>
                  <p:nvPr/>
                </p:nvSpPr>
                <p:spPr>
                  <a:xfrm>
                    <a:off x="1054980" y="4882207"/>
                    <a:ext cx="360000" cy="504000"/>
                  </a:xfrm>
                  <a:prstGeom prst="rect">
                    <a:avLst/>
                  </a:prstGeom>
                  <a:gradFill flip="none" rotWithShape="1">
                    <a:gsLst>
                      <a:gs pos="0">
                        <a:schemeClr val="bg1">
                          <a:alpha val="0"/>
                        </a:schemeClr>
                      </a:gs>
                      <a:gs pos="100000">
                        <a:srgbClr val="FFFFFF">
                          <a:shade val="100000"/>
                          <a:satMod val="115000"/>
                          <a:alpha val="50000"/>
                        </a:srgbClr>
                      </a:gs>
                    </a:gsLst>
                    <a:lin ang="16200000" scaled="1"/>
                    <a:tileRect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</p:grpSp>
          </p:grpSp>
          <p:sp>
            <p:nvSpPr>
              <p:cNvPr id="772" name="Rectangle 771">
                <a:extLst>
                  <a:ext uri="{FF2B5EF4-FFF2-40B4-BE49-F238E27FC236}">
                    <a16:creationId xmlns:a16="http://schemas.microsoft.com/office/drawing/2014/main" id="{BF0877D2-9492-4F27-BBB3-839454F5AC14}"/>
                  </a:ext>
                </a:extLst>
              </p:cNvPr>
              <p:cNvSpPr/>
              <p:nvPr/>
            </p:nvSpPr>
            <p:spPr>
              <a:xfrm>
                <a:off x="2582229" y="1335403"/>
                <a:ext cx="1512000" cy="1584000"/>
              </a:xfrm>
              <a:prstGeom prst="rect">
                <a:avLst/>
              </a:prstGeom>
              <a:noFill/>
              <a:ln w="3175"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3" name="Rectangle 772">
                <a:extLst>
                  <a:ext uri="{FF2B5EF4-FFF2-40B4-BE49-F238E27FC236}">
                    <a16:creationId xmlns:a16="http://schemas.microsoft.com/office/drawing/2014/main" id="{13C86BB3-8EA2-45F0-BA06-2D2F937AEC23}"/>
                  </a:ext>
                </a:extLst>
              </p:cNvPr>
              <p:cNvSpPr/>
              <p:nvPr/>
            </p:nvSpPr>
            <p:spPr>
              <a:xfrm>
                <a:off x="2547475" y="1313924"/>
                <a:ext cx="1548000" cy="28461"/>
              </a:xfrm>
              <a:prstGeom prst="rect">
                <a:avLst/>
              </a:prstGeom>
              <a:ln w="31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900"/>
              </a:p>
            </p:txBody>
          </p:sp>
          <p:sp>
            <p:nvSpPr>
              <p:cNvPr id="774" name="Rectangle 773">
                <a:extLst>
                  <a:ext uri="{FF2B5EF4-FFF2-40B4-BE49-F238E27FC236}">
                    <a16:creationId xmlns:a16="http://schemas.microsoft.com/office/drawing/2014/main" id="{3E0AC029-5EDF-44FF-8503-2C27D3EB40A5}"/>
                  </a:ext>
                </a:extLst>
              </p:cNvPr>
              <p:cNvSpPr/>
              <p:nvPr/>
            </p:nvSpPr>
            <p:spPr>
              <a:xfrm>
                <a:off x="4098627" y="1317753"/>
                <a:ext cx="28461" cy="1656000"/>
              </a:xfrm>
              <a:prstGeom prst="rect">
                <a:avLst/>
              </a:prstGeom>
              <a:ln w="31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900"/>
              </a:p>
            </p:txBody>
          </p:sp>
          <p:sp>
            <p:nvSpPr>
              <p:cNvPr id="775" name="Rectangle 774">
                <a:extLst>
                  <a:ext uri="{FF2B5EF4-FFF2-40B4-BE49-F238E27FC236}">
                    <a16:creationId xmlns:a16="http://schemas.microsoft.com/office/drawing/2014/main" id="{0F08D35A-B3CA-4C30-A6E2-9E2B8CB7742E}"/>
                  </a:ext>
                </a:extLst>
              </p:cNvPr>
              <p:cNvSpPr/>
              <p:nvPr/>
            </p:nvSpPr>
            <p:spPr>
              <a:xfrm>
                <a:off x="2547208" y="1317753"/>
                <a:ext cx="28461" cy="1656000"/>
              </a:xfrm>
              <a:prstGeom prst="rect">
                <a:avLst/>
              </a:prstGeom>
              <a:ln w="31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900"/>
              </a:p>
            </p:txBody>
          </p:sp>
          <p:sp>
            <p:nvSpPr>
              <p:cNvPr id="776" name="Rectangle 775">
                <a:extLst>
                  <a:ext uri="{FF2B5EF4-FFF2-40B4-BE49-F238E27FC236}">
                    <a16:creationId xmlns:a16="http://schemas.microsoft.com/office/drawing/2014/main" id="{244D5E61-2378-44B4-AF77-D171D95FBB40}"/>
                  </a:ext>
                </a:extLst>
              </p:cNvPr>
              <p:cNvSpPr/>
              <p:nvPr/>
            </p:nvSpPr>
            <p:spPr>
              <a:xfrm>
                <a:off x="2541125" y="2932135"/>
                <a:ext cx="1548000" cy="28461"/>
              </a:xfrm>
              <a:prstGeom prst="rect">
                <a:avLst/>
              </a:prstGeom>
              <a:ln w="31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900"/>
              </a:p>
            </p:txBody>
          </p:sp>
          <p:sp>
            <p:nvSpPr>
              <p:cNvPr id="777" name="Rectangle 776">
                <a:extLst>
                  <a:ext uri="{FF2B5EF4-FFF2-40B4-BE49-F238E27FC236}">
                    <a16:creationId xmlns:a16="http://schemas.microsoft.com/office/drawing/2014/main" id="{5912E335-4940-492B-8A06-206BD43AB8BA}"/>
                  </a:ext>
                </a:extLst>
              </p:cNvPr>
              <p:cNvSpPr/>
              <p:nvPr/>
            </p:nvSpPr>
            <p:spPr>
              <a:xfrm rot="5400000">
                <a:off x="3320531" y="1395419"/>
                <a:ext cx="21600" cy="720000"/>
              </a:xfrm>
              <a:prstGeom prst="rect">
                <a:avLst/>
              </a:prstGeom>
              <a:ln w="31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900"/>
              </a:p>
            </p:txBody>
          </p:sp>
          <p:sp>
            <p:nvSpPr>
              <p:cNvPr id="778" name="Rectangle 777">
                <a:extLst>
                  <a:ext uri="{FF2B5EF4-FFF2-40B4-BE49-F238E27FC236}">
                    <a16:creationId xmlns:a16="http://schemas.microsoft.com/office/drawing/2014/main" id="{6346FC8C-9D2A-4D05-9D2B-8C88185CAF6D}"/>
                  </a:ext>
                </a:extLst>
              </p:cNvPr>
              <p:cNvSpPr/>
              <p:nvPr/>
            </p:nvSpPr>
            <p:spPr>
              <a:xfrm>
                <a:off x="3666610" y="1748075"/>
                <a:ext cx="21600" cy="691200"/>
              </a:xfrm>
              <a:prstGeom prst="rect">
                <a:avLst/>
              </a:prstGeom>
              <a:ln w="31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900"/>
              </a:p>
            </p:txBody>
          </p:sp>
          <p:sp>
            <p:nvSpPr>
              <p:cNvPr id="779" name="Rectangle 778">
                <a:extLst>
                  <a:ext uri="{FF2B5EF4-FFF2-40B4-BE49-F238E27FC236}">
                    <a16:creationId xmlns:a16="http://schemas.microsoft.com/office/drawing/2014/main" id="{F7F2E4B0-8F2F-46DB-93F9-6CBE365BA6AB}"/>
                  </a:ext>
                </a:extLst>
              </p:cNvPr>
              <p:cNvSpPr/>
              <p:nvPr/>
            </p:nvSpPr>
            <p:spPr>
              <a:xfrm rot="5400000">
                <a:off x="3472051" y="2253598"/>
                <a:ext cx="21600" cy="403200"/>
              </a:xfrm>
              <a:prstGeom prst="rect">
                <a:avLst/>
              </a:prstGeom>
              <a:ln w="31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900"/>
              </a:p>
            </p:txBody>
          </p:sp>
          <p:sp>
            <p:nvSpPr>
              <p:cNvPr id="780" name="Rectangle 779">
                <a:extLst>
                  <a:ext uri="{FF2B5EF4-FFF2-40B4-BE49-F238E27FC236}">
                    <a16:creationId xmlns:a16="http://schemas.microsoft.com/office/drawing/2014/main" id="{2EBDF965-2E47-4450-86DE-A27FAD47877F}"/>
                  </a:ext>
                </a:extLst>
              </p:cNvPr>
              <p:cNvSpPr/>
              <p:nvPr/>
            </p:nvSpPr>
            <p:spPr>
              <a:xfrm>
                <a:off x="3261547" y="1863934"/>
                <a:ext cx="21600" cy="594000"/>
              </a:xfrm>
              <a:prstGeom prst="rect">
                <a:avLst/>
              </a:prstGeom>
              <a:ln w="31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900"/>
              </a:p>
            </p:txBody>
          </p:sp>
          <p:sp>
            <p:nvSpPr>
              <p:cNvPr id="781" name="Rectangle 780">
                <a:extLst>
                  <a:ext uri="{FF2B5EF4-FFF2-40B4-BE49-F238E27FC236}">
                    <a16:creationId xmlns:a16="http://schemas.microsoft.com/office/drawing/2014/main" id="{BD512A4C-98E6-41CC-B6FA-3F9E413CA36C}"/>
                  </a:ext>
                </a:extLst>
              </p:cNvPr>
              <p:cNvSpPr/>
              <p:nvPr/>
            </p:nvSpPr>
            <p:spPr>
              <a:xfrm rot="5400000">
                <a:off x="3127138" y="1731378"/>
                <a:ext cx="21600" cy="288000"/>
              </a:xfrm>
              <a:prstGeom prst="rect">
                <a:avLst/>
              </a:prstGeom>
              <a:ln w="31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900"/>
              </a:p>
            </p:txBody>
          </p:sp>
          <p:sp>
            <p:nvSpPr>
              <p:cNvPr id="782" name="Rectangle 781">
                <a:extLst>
                  <a:ext uri="{FF2B5EF4-FFF2-40B4-BE49-F238E27FC236}">
                    <a16:creationId xmlns:a16="http://schemas.microsoft.com/office/drawing/2014/main" id="{45F074CA-D417-4BD5-958C-402934BB41D5}"/>
                  </a:ext>
                </a:extLst>
              </p:cNvPr>
              <p:cNvSpPr/>
              <p:nvPr/>
            </p:nvSpPr>
            <p:spPr>
              <a:xfrm>
                <a:off x="2971822" y="1739752"/>
                <a:ext cx="21600" cy="151200"/>
              </a:xfrm>
              <a:prstGeom prst="rect">
                <a:avLst/>
              </a:prstGeom>
              <a:ln w="31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900"/>
              </a:p>
            </p:txBody>
          </p:sp>
          <p:sp>
            <p:nvSpPr>
              <p:cNvPr id="783" name="Rectangle 782">
                <a:extLst>
                  <a:ext uri="{FF2B5EF4-FFF2-40B4-BE49-F238E27FC236}">
                    <a16:creationId xmlns:a16="http://schemas.microsoft.com/office/drawing/2014/main" id="{79939933-1A20-431B-9B8E-21DCBCCE29A6}"/>
                  </a:ext>
                </a:extLst>
              </p:cNvPr>
              <p:cNvSpPr/>
              <p:nvPr/>
            </p:nvSpPr>
            <p:spPr>
              <a:xfrm>
                <a:off x="2867225" y="1636430"/>
                <a:ext cx="1224000" cy="108000"/>
              </a:xfrm>
              <a:prstGeom prst="rect">
                <a:avLst/>
              </a:prstGeom>
              <a:noFill/>
              <a:ln w="635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784" name="Rectangle 783">
                <a:extLst>
                  <a:ext uri="{FF2B5EF4-FFF2-40B4-BE49-F238E27FC236}">
                    <a16:creationId xmlns:a16="http://schemas.microsoft.com/office/drawing/2014/main" id="{AEE7216D-D6DF-4052-AD78-8E4C6B9E7DDB}"/>
                  </a:ext>
                </a:extLst>
              </p:cNvPr>
              <p:cNvSpPr/>
              <p:nvPr/>
            </p:nvSpPr>
            <p:spPr>
              <a:xfrm rot="5400000">
                <a:off x="2270297" y="2233372"/>
                <a:ext cx="1296000" cy="108000"/>
              </a:xfrm>
              <a:prstGeom prst="rect">
                <a:avLst/>
              </a:prstGeom>
              <a:noFill/>
              <a:ln w="635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785" name="Rectangle 784">
                <a:extLst>
                  <a:ext uri="{FF2B5EF4-FFF2-40B4-BE49-F238E27FC236}">
                    <a16:creationId xmlns:a16="http://schemas.microsoft.com/office/drawing/2014/main" id="{928F5717-D4A0-4644-A74A-5541B2E0835B}"/>
                  </a:ext>
                </a:extLst>
              </p:cNvPr>
              <p:cNvSpPr/>
              <p:nvPr/>
            </p:nvSpPr>
            <p:spPr>
              <a:xfrm rot="5400000">
                <a:off x="3480543" y="1851296"/>
                <a:ext cx="1116000" cy="108000"/>
              </a:xfrm>
              <a:prstGeom prst="rect">
                <a:avLst/>
              </a:prstGeom>
              <a:noFill/>
              <a:ln w="635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786" name="Rectangle 785">
                <a:extLst>
                  <a:ext uri="{FF2B5EF4-FFF2-40B4-BE49-F238E27FC236}">
                    <a16:creationId xmlns:a16="http://schemas.microsoft.com/office/drawing/2014/main" id="{A7AF8DFA-701B-4FC7-B0DD-38EB297AA3BB}"/>
                  </a:ext>
                </a:extLst>
              </p:cNvPr>
              <p:cNvSpPr/>
              <p:nvPr/>
            </p:nvSpPr>
            <p:spPr>
              <a:xfrm>
                <a:off x="3526119" y="1343474"/>
                <a:ext cx="180000" cy="288000"/>
              </a:xfrm>
              <a:prstGeom prst="rect">
                <a:avLst/>
              </a:prstGeom>
              <a:noFill/>
              <a:ln w="635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787" name="Rectangle 786">
                <a:extLst>
                  <a:ext uri="{FF2B5EF4-FFF2-40B4-BE49-F238E27FC236}">
                    <a16:creationId xmlns:a16="http://schemas.microsoft.com/office/drawing/2014/main" id="{4EFAB66B-B1A6-4B8F-964C-B452327A943B}"/>
                  </a:ext>
                </a:extLst>
              </p:cNvPr>
              <p:cNvSpPr/>
              <p:nvPr/>
            </p:nvSpPr>
            <p:spPr>
              <a:xfrm>
                <a:off x="3344684" y="1343474"/>
                <a:ext cx="180000" cy="288000"/>
              </a:xfrm>
              <a:prstGeom prst="rect">
                <a:avLst/>
              </a:prstGeom>
              <a:noFill/>
              <a:ln w="635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788" name="Rectangle 787">
                <a:extLst>
                  <a:ext uri="{FF2B5EF4-FFF2-40B4-BE49-F238E27FC236}">
                    <a16:creationId xmlns:a16="http://schemas.microsoft.com/office/drawing/2014/main" id="{CD8599CD-7130-41F6-AAAF-4FE9EB576145}"/>
                  </a:ext>
                </a:extLst>
              </p:cNvPr>
              <p:cNvSpPr/>
              <p:nvPr/>
            </p:nvSpPr>
            <p:spPr>
              <a:xfrm>
                <a:off x="3159647" y="1343474"/>
                <a:ext cx="180000" cy="288000"/>
              </a:xfrm>
              <a:prstGeom prst="rect">
                <a:avLst/>
              </a:prstGeom>
              <a:noFill/>
              <a:ln w="635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789" name="Rectangle 788">
                <a:extLst>
                  <a:ext uri="{FF2B5EF4-FFF2-40B4-BE49-F238E27FC236}">
                    <a16:creationId xmlns:a16="http://schemas.microsoft.com/office/drawing/2014/main" id="{BB7A9694-1F85-4119-B39E-EB0C8F7E3D53}"/>
                  </a:ext>
                </a:extLst>
              </p:cNvPr>
              <p:cNvSpPr/>
              <p:nvPr/>
            </p:nvSpPr>
            <p:spPr>
              <a:xfrm>
                <a:off x="2973449" y="1343474"/>
                <a:ext cx="180000" cy="288000"/>
              </a:xfrm>
              <a:prstGeom prst="rect">
                <a:avLst/>
              </a:prstGeom>
              <a:noFill/>
              <a:ln w="635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790" name="Rectangle 789">
                <a:extLst>
                  <a:ext uri="{FF2B5EF4-FFF2-40B4-BE49-F238E27FC236}">
                    <a16:creationId xmlns:a16="http://schemas.microsoft.com/office/drawing/2014/main" id="{26758BC6-54E2-4768-A77E-0D1901E307C6}"/>
                  </a:ext>
                </a:extLst>
              </p:cNvPr>
              <p:cNvSpPr/>
              <p:nvPr/>
            </p:nvSpPr>
            <p:spPr>
              <a:xfrm>
                <a:off x="2578941" y="1343474"/>
                <a:ext cx="396000" cy="288000"/>
              </a:xfrm>
              <a:prstGeom prst="rect">
                <a:avLst/>
              </a:prstGeom>
              <a:noFill/>
              <a:ln w="635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791" name="Rectangle 790">
                <a:extLst>
                  <a:ext uri="{FF2B5EF4-FFF2-40B4-BE49-F238E27FC236}">
                    <a16:creationId xmlns:a16="http://schemas.microsoft.com/office/drawing/2014/main" id="{9B742044-ADA6-4D9D-957E-3BE3D95CF790}"/>
                  </a:ext>
                </a:extLst>
              </p:cNvPr>
              <p:cNvSpPr/>
              <p:nvPr/>
            </p:nvSpPr>
            <p:spPr>
              <a:xfrm>
                <a:off x="2574004" y="1636155"/>
                <a:ext cx="288000" cy="288000"/>
              </a:xfrm>
              <a:prstGeom prst="rect">
                <a:avLst/>
              </a:prstGeom>
              <a:noFill/>
              <a:ln w="635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dirty="0"/>
              </a:p>
            </p:txBody>
          </p:sp>
          <p:sp>
            <p:nvSpPr>
              <p:cNvPr id="792" name="Rectangle 791">
                <a:extLst>
                  <a:ext uri="{FF2B5EF4-FFF2-40B4-BE49-F238E27FC236}">
                    <a16:creationId xmlns:a16="http://schemas.microsoft.com/office/drawing/2014/main" id="{842CBBC1-E429-4975-BF41-B790CACBA8C5}"/>
                  </a:ext>
                </a:extLst>
              </p:cNvPr>
              <p:cNvSpPr/>
              <p:nvPr/>
            </p:nvSpPr>
            <p:spPr>
              <a:xfrm>
                <a:off x="2574004" y="1927862"/>
                <a:ext cx="288000" cy="288000"/>
              </a:xfrm>
              <a:prstGeom prst="rect">
                <a:avLst/>
              </a:prstGeom>
              <a:noFill/>
              <a:ln w="635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793" name="Rectangle 792">
                <a:extLst>
                  <a:ext uri="{FF2B5EF4-FFF2-40B4-BE49-F238E27FC236}">
                    <a16:creationId xmlns:a16="http://schemas.microsoft.com/office/drawing/2014/main" id="{2BF11C57-D290-4A97-9329-A37A9BDBB48B}"/>
                  </a:ext>
                </a:extLst>
              </p:cNvPr>
              <p:cNvSpPr/>
              <p:nvPr/>
            </p:nvSpPr>
            <p:spPr>
              <a:xfrm>
                <a:off x="2574004" y="2220425"/>
                <a:ext cx="288000" cy="288000"/>
              </a:xfrm>
              <a:prstGeom prst="rect">
                <a:avLst/>
              </a:prstGeom>
              <a:noFill/>
              <a:ln w="635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794" name="Rectangle 793">
                <a:extLst>
                  <a:ext uri="{FF2B5EF4-FFF2-40B4-BE49-F238E27FC236}">
                    <a16:creationId xmlns:a16="http://schemas.microsoft.com/office/drawing/2014/main" id="{634284CA-34C8-4300-847E-3601E2F5B8D7}"/>
                  </a:ext>
                </a:extLst>
              </p:cNvPr>
              <p:cNvSpPr/>
              <p:nvPr/>
            </p:nvSpPr>
            <p:spPr>
              <a:xfrm>
                <a:off x="2971903" y="1890283"/>
                <a:ext cx="288000" cy="288000"/>
              </a:xfrm>
              <a:prstGeom prst="rect">
                <a:avLst/>
              </a:prstGeom>
              <a:noFill/>
              <a:ln w="635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795" name="Rectangle 794">
                <a:extLst>
                  <a:ext uri="{FF2B5EF4-FFF2-40B4-BE49-F238E27FC236}">
                    <a16:creationId xmlns:a16="http://schemas.microsoft.com/office/drawing/2014/main" id="{4A483D4D-A8AD-4AC2-AD90-742964102364}"/>
                  </a:ext>
                </a:extLst>
              </p:cNvPr>
              <p:cNvSpPr/>
              <p:nvPr/>
            </p:nvSpPr>
            <p:spPr>
              <a:xfrm>
                <a:off x="2971903" y="2181189"/>
                <a:ext cx="288000" cy="288000"/>
              </a:xfrm>
              <a:prstGeom prst="rect">
                <a:avLst/>
              </a:prstGeom>
              <a:noFill/>
              <a:ln w="635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796" name="Rectangle 795">
                <a:extLst>
                  <a:ext uri="{FF2B5EF4-FFF2-40B4-BE49-F238E27FC236}">
                    <a16:creationId xmlns:a16="http://schemas.microsoft.com/office/drawing/2014/main" id="{46537D04-747C-448A-B4FD-90496196FDB2}"/>
                  </a:ext>
                </a:extLst>
              </p:cNvPr>
              <p:cNvSpPr/>
              <p:nvPr/>
            </p:nvSpPr>
            <p:spPr>
              <a:xfrm>
                <a:off x="2975513" y="2467591"/>
                <a:ext cx="1126833" cy="461289"/>
              </a:xfrm>
              <a:prstGeom prst="rect">
                <a:avLst/>
              </a:prstGeom>
              <a:noFill/>
              <a:ln w="635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797" name="Rectangle 796">
                <a:extLst>
                  <a:ext uri="{FF2B5EF4-FFF2-40B4-BE49-F238E27FC236}">
                    <a16:creationId xmlns:a16="http://schemas.microsoft.com/office/drawing/2014/main" id="{F2902C99-4C1B-42D8-92A2-997097C035D8}"/>
                  </a:ext>
                </a:extLst>
              </p:cNvPr>
              <p:cNvSpPr/>
              <p:nvPr/>
            </p:nvSpPr>
            <p:spPr>
              <a:xfrm>
                <a:off x="3685051" y="1750224"/>
                <a:ext cx="288000" cy="108000"/>
              </a:xfrm>
              <a:prstGeom prst="rect">
                <a:avLst/>
              </a:prstGeom>
              <a:noFill/>
              <a:ln w="635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798" name="Rectangle 797">
                <a:extLst>
                  <a:ext uri="{FF2B5EF4-FFF2-40B4-BE49-F238E27FC236}">
                    <a16:creationId xmlns:a16="http://schemas.microsoft.com/office/drawing/2014/main" id="{A57B167F-578D-444D-B78B-E33A4D5BAEE3}"/>
                  </a:ext>
                </a:extLst>
              </p:cNvPr>
              <p:cNvSpPr/>
              <p:nvPr/>
            </p:nvSpPr>
            <p:spPr>
              <a:xfrm>
                <a:off x="3685051" y="2321100"/>
                <a:ext cx="288000" cy="144000"/>
              </a:xfrm>
              <a:prstGeom prst="rect">
                <a:avLst/>
              </a:prstGeom>
              <a:noFill/>
              <a:ln w="635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799" name="Rectangle 798">
                <a:extLst>
                  <a:ext uri="{FF2B5EF4-FFF2-40B4-BE49-F238E27FC236}">
                    <a16:creationId xmlns:a16="http://schemas.microsoft.com/office/drawing/2014/main" id="{92E13604-30E3-4DF9-83BD-B5EA69A1988E}"/>
                  </a:ext>
                </a:extLst>
              </p:cNvPr>
              <p:cNvSpPr/>
              <p:nvPr/>
            </p:nvSpPr>
            <p:spPr>
              <a:xfrm>
                <a:off x="3685051" y="2174581"/>
                <a:ext cx="288000" cy="144000"/>
              </a:xfrm>
              <a:prstGeom prst="rect">
                <a:avLst/>
              </a:prstGeom>
              <a:noFill/>
              <a:ln w="635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800" name="Rectangle 799">
                <a:extLst>
                  <a:ext uri="{FF2B5EF4-FFF2-40B4-BE49-F238E27FC236}">
                    <a16:creationId xmlns:a16="http://schemas.microsoft.com/office/drawing/2014/main" id="{4B9C1663-781A-496A-844A-2CC163793502}"/>
                  </a:ext>
                </a:extLst>
              </p:cNvPr>
              <p:cNvSpPr/>
              <p:nvPr/>
            </p:nvSpPr>
            <p:spPr>
              <a:xfrm>
                <a:off x="3685051" y="2019080"/>
                <a:ext cx="288000" cy="144000"/>
              </a:xfrm>
              <a:prstGeom prst="rect">
                <a:avLst/>
              </a:prstGeom>
              <a:noFill/>
              <a:ln w="635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801" name="Rectangle 800">
                <a:extLst>
                  <a:ext uri="{FF2B5EF4-FFF2-40B4-BE49-F238E27FC236}">
                    <a16:creationId xmlns:a16="http://schemas.microsoft.com/office/drawing/2014/main" id="{AFB9D3FA-F1DF-45C1-B8A7-99C70EE3A724}"/>
                  </a:ext>
                </a:extLst>
              </p:cNvPr>
              <p:cNvSpPr/>
              <p:nvPr/>
            </p:nvSpPr>
            <p:spPr>
              <a:xfrm>
                <a:off x="3685051" y="1866211"/>
                <a:ext cx="288000" cy="144000"/>
              </a:xfrm>
              <a:prstGeom prst="rect">
                <a:avLst/>
              </a:prstGeom>
              <a:noFill/>
              <a:ln w="635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  <p:sp>
          <p:nvSpPr>
            <p:cNvPr id="763" name="Rectangle 762">
              <a:extLst>
                <a:ext uri="{FF2B5EF4-FFF2-40B4-BE49-F238E27FC236}">
                  <a16:creationId xmlns:a16="http://schemas.microsoft.com/office/drawing/2014/main" id="{DEE58B86-38CA-4360-9827-9AD01E6AF397}"/>
                </a:ext>
              </a:extLst>
            </p:cNvPr>
            <p:cNvSpPr/>
            <p:nvPr/>
          </p:nvSpPr>
          <p:spPr>
            <a:xfrm>
              <a:off x="6184267" y="2921903"/>
              <a:ext cx="288000" cy="468000"/>
            </a:xfrm>
            <a:prstGeom prst="rect">
              <a:avLst/>
            </a:prstGeom>
            <a:noFill/>
            <a:ln w="63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764" name="Rectangle 763">
              <a:extLst>
                <a:ext uri="{FF2B5EF4-FFF2-40B4-BE49-F238E27FC236}">
                  <a16:creationId xmlns:a16="http://schemas.microsoft.com/office/drawing/2014/main" id="{A0CB06DD-EFE4-4308-8A93-F8C980ACD125}"/>
                </a:ext>
              </a:extLst>
            </p:cNvPr>
            <p:cNvSpPr/>
            <p:nvPr/>
          </p:nvSpPr>
          <p:spPr>
            <a:xfrm>
              <a:off x="5696850" y="2921903"/>
              <a:ext cx="490656" cy="468000"/>
            </a:xfrm>
            <a:prstGeom prst="rect">
              <a:avLst/>
            </a:prstGeom>
            <a:noFill/>
            <a:ln w="63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765" name="Rectangle 764">
              <a:extLst>
                <a:ext uri="{FF2B5EF4-FFF2-40B4-BE49-F238E27FC236}">
                  <a16:creationId xmlns:a16="http://schemas.microsoft.com/office/drawing/2014/main" id="{7EBCA32C-C846-49C0-A341-EF34421DD1D1}"/>
                </a:ext>
              </a:extLst>
            </p:cNvPr>
            <p:cNvSpPr/>
            <p:nvPr/>
          </p:nvSpPr>
          <p:spPr>
            <a:xfrm rot="19049960" flipH="1">
              <a:off x="5202854" y="2690561"/>
              <a:ext cx="72232" cy="576000"/>
            </a:xfrm>
            <a:prstGeom prst="rect">
              <a:avLst/>
            </a:prstGeom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800"/>
            </a:p>
          </p:txBody>
        </p:sp>
        <p:sp>
          <p:nvSpPr>
            <p:cNvPr id="766" name="Rectangle 765">
              <a:extLst>
                <a:ext uri="{FF2B5EF4-FFF2-40B4-BE49-F238E27FC236}">
                  <a16:creationId xmlns:a16="http://schemas.microsoft.com/office/drawing/2014/main" id="{070BE844-7A28-4970-AF0A-2BBBDB1E56BC}"/>
                </a:ext>
              </a:extLst>
            </p:cNvPr>
            <p:cNvSpPr/>
            <p:nvPr/>
          </p:nvSpPr>
          <p:spPr>
            <a:xfrm flipH="1">
              <a:off x="5106322" y="2286031"/>
              <a:ext cx="612000" cy="21600"/>
            </a:xfrm>
            <a:prstGeom prst="rect">
              <a:avLst/>
            </a:prstGeom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50"/>
            </a:p>
          </p:txBody>
        </p:sp>
        <p:sp>
          <p:nvSpPr>
            <p:cNvPr id="767" name="Rectangle 766">
              <a:extLst>
                <a:ext uri="{FF2B5EF4-FFF2-40B4-BE49-F238E27FC236}">
                  <a16:creationId xmlns:a16="http://schemas.microsoft.com/office/drawing/2014/main" id="{D370EF84-A398-4FD7-9955-E9877FD19E87}"/>
                </a:ext>
              </a:extLst>
            </p:cNvPr>
            <p:cNvSpPr/>
            <p:nvPr/>
          </p:nvSpPr>
          <p:spPr>
            <a:xfrm rot="16200000" flipH="1">
              <a:off x="3670935" y="1802450"/>
              <a:ext cx="936001" cy="21670"/>
            </a:xfrm>
            <a:prstGeom prst="rect">
              <a:avLst/>
            </a:prstGeom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50"/>
            </a:p>
          </p:txBody>
        </p:sp>
        <p:sp>
          <p:nvSpPr>
            <p:cNvPr id="768" name="Rectangle 767">
              <a:extLst>
                <a:ext uri="{FF2B5EF4-FFF2-40B4-BE49-F238E27FC236}">
                  <a16:creationId xmlns:a16="http://schemas.microsoft.com/office/drawing/2014/main" id="{C759368F-9737-4A21-B7CA-76A64DB70304}"/>
                </a:ext>
              </a:extLst>
            </p:cNvPr>
            <p:cNvSpPr/>
            <p:nvPr/>
          </p:nvSpPr>
          <p:spPr>
            <a:xfrm>
              <a:off x="2484120" y="1281113"/>
              <a:ext cx="1633062" cy="1688376"/>
            </a:xfrm>
            <a:prstGeom prst="rect">
              <a:avLst/>
            </a:prstGeom>
            <a:solidFill>
              <a:srgbClr val="FFFFFF">
                <a:alpha val="74902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769" name="Rectangle 768">
              <a:extLst>
                <a:ext uri="{FF2B5EF4-FFF2-40B4-BE49-F238E27FC236}">
                  <a16:creationId xmlns:a16="http://schemas.microsoft.com/office/drawing/2014/main" id="{2E8DC4DD-35AE-4920-B7A3-37F77D89D0E4}"/>
                </a:ext>
              </a:extLst>
            </p:cNvPr>
            <p:cNvSpPr/>
            <p:nvPr/>
          </p:nvSpPr>
          <p:spPr>
            <a:xfrm>
              <a:off x="2572404" y="1349857"/>
              <a:ext cx="1548000" cy="1584000"/>
            </a:xfrm>
            <a:prstGeom prst="rect">
              <a:avLst/>
            </a:prstGeom>
            <a:noFill/>
            <a:ln w="3175"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76" name="ZoneTexte 12">
            <a:extLst>
              <a:ext uri="{FF2B5EF4-FFF2-40B4-BE49-F238E27FC236}">
                <a16:creationId xmlns:a16="http://schemas.microsoft.com/office/drawing/2014/main" id="{3E49CD6E-9160-4C95-8B7B-0BA0D609C507}"/>
              </a:ext>
            </a:extLst>
          </p:cNvPr>
          <p:cNvSpPr txBox="1"/>
          <p:nvPr/>
        </p:nvSpPr>
        <p:spPr>
          <a:xfrm>
            <a:off x="7064186" y="1094957"/>
            <a:ext cx="47146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>
                <a:sym typeface="Wingdings" panose="05000000000000000000" pitchFamily="2" charset="2"/>
              </a:rPr>
              <a:t>- Accelerator p</a:t>
            </a:r>
            <a:r>
              <a:rPr lang="en-US" sz="2000" baseline="30000" dirty="0">
                <a:sym typeface="Wingdings" panose="05000000000000000000" pitchFamily="2" charset="2"/>
              </a:rPr>
              <a:t>+</a:t>
            </a:r>
            <a:r>
              <a:rPr lang="en-US" sz="2000" dirty="0">
                <a:sym typeface="Wingdings" panose="05000000000000000000" pitchFamily="2" charset="2"/>
              </a:rPr>
              <a:t>, 80 mA, 25 MeV @ 8%DC</a:t>
            </a:r>
            <a:endParaRPr lang="en-US" sz="2000" dirty="0"/>
          </a:p>
        </p:txBody>
      </p:sp>
      <p:sp>
        <p:nvSpPr>
          <p:cNvPr id="477" name="ZoneTexte 12">
            <a:extLst>
              <a:ext uri="{FF2B5EF4-FFF2-40B4-BE49-F238E27FC236}">
                <a16:creationId xmlns:a16="http://schemas.microsoft.com/office/drawing/2014/main" id="{0F5E2ED6-0906-4FD0-8E46-4D321D17D1BF}"/>
              </a:ext>
            </a:extLst>
          </p:cNvPr>
          <p:cNvSpPr txBox="1"/>
          <p:nvPr/>
        </p:nvSpPr>
        <p:spPr>
          <a:xfrm>
            <a:off x="7262503" y="3084716"/>
            <a:ext cx="47146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>
                <a:sym typeface="Wingdings" panose="05000000000000000000" pitchFamily="2" charset="2"/>
              </a:rPr>
              <a:t>- </a:t>
            </a:r>
            <a:r>
              <a:rPr lang="en-US" sz="2000" dirty="0">
                <a:solidFill>
                  <a:srgbClr val="FF0000"/>
                </a:solidFill>
                <a:sym typeface="Wingdings" panose="05000000000000000000" pitchFamily="2" charset="2"/>
              </a:rPr>
              <a:t>3</a:t>
            </a:r>
            <a:r>
              <a:rPr lang="en-US" sz="2000" dirty="0">
                <a:sym typeface="Wingdings" panose="05000000000000000000" pitchFamily="2" charset="2"/>
              </a:rPr>
              <a:t> instruments HR (&lt;44 m)</a:t>
            </a:r>
            <a:endParaRPr lang="en-US" sz="2000" dirty="0"/>
          </a:p>
        </p:txBody>
      </p:sp>
      <p:sp>
        <p:nvSpPr>
          <p:cNvPr id="478" name="ZoneTexte 12">
            <a:extLst>
              <a:ext uri="{FF2B5EF4-FFF2-40B4-BE49-F238E27FC236}">
                <a16:creationId xmlns:a16="http://schemas.microsoft.com/office/drawing/2014/main" id="{0034E14D-A8E1-4A5E-86BF-229CA3969EC7}"/>
              </a:ext>
            </a:extLst>
          </p:cNvPr>
          <p:cNvSpPr txBox="1"/>
          <p:nvPr/>
        </p:nvSpPr>
        <p:spPr>
          <a:xfrm>
            <a:off x="7064186" y="2712493"/>
            <a:ext cx="47146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>
                <a:sym typeface="Wingdings" panose="05000000000000000000" pitchFamily="2" charset="2"/>
              </a:rPr>
              <a:t>- </a:t>
            </a:r>
            <a:r>
              <a:rPr lang="en-US" sz="2000" u="sng">
                <a:sym typeface="Wingdings" panose="05000000000000000000" pitchFamily="2" charset="2"/>
              </a:rPr>
              <a:t>Target 1</a:t>
            </a:r>
            <a:r>
              <a:rPr lang="en-US" sz="2000">
                <a:sym typeface="Wingdings" panose="05000000000000000000" pitchFamily="2" charset="2"/>
              </a:rPr>
              <a:t> : 0.4 ms@50 Hz (2% DC)</a:t>
            </a:r>
            <a:endParaRPr lang="en-US" sz="2000"/>
          </a:p>
        </p:txBody>
      </p:sp>
      <p:sp>
        <p:nvSpPr>
          <p:cNvPr id="479" name="ZoneTexte 12">
            <a:extLst>
              <a:ext uri="{FF2B5EF4-FFF2-40B4-BE49-F238E27FC236}">
                <a16:creationId xmlns:a16="http://schemas.microsoft.com/office/drawing/2014/main" id="{EBC7F0C8-0D3F-435A-9136-EB83A2BF2234}"/>
              </a:ext>
            </a:extLst>
          </p:cNvPr>
          <p:cNvSpPr txBox="1"/>
          <p:nvPr/>
        </p:nvSpPr>
        <p:spPr>
          <a:xfrm>
            <a:off x="7064186" y="3674234"/>
            <a:ext cx="47146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>
                <a:solidFill>
                  <a:srgbClr val="BCBCBC"/>
                </a:solidFill>
                <a:sym typeface="Wingdings" panose="05000000000000000000" pitchFamily="2" charset="2"/>
              </a:rPr>
              <a:t>- </a:t>
            </a:r>
            <a:r>
              <a:rPr lang="en-US" sz="2000" u="sng" dirty="0">
                <a:solidFill>
                  <a:srgbClr val="BCBCBC"/>
                </a:solidFill>
                <a:sym typeface="Wingdings" panose="05000000000000000000" pitchFamily="2" charset="2"/>
              </a:rPr>
              <a:t>Target 2</a:t>
            </a:r>
            <a:r>
              <a:rPr lang="en-US" sz="2000" dirty="0">
                <a:solidFill>
                  <a:srgbClr val="BCBCBC"/>
                </a:solidFill>
                <a:sym typeface="Wingdings" panose="05000000000000000000" pitchFamily="2" charset="2"/>
              </a:rPr>
              <a:t> : 2.0 ms@20 Hz (4% DC)</a:t>
            </a:r>
            <a:endParaRPr lang="en-US" sz="2000" dirty="0">
              <a:solidFill>
                <a:srgbClr val="BCBCBC"/>
              </a:solidFill>
            </a:endParaRPr>
          </a:p>
        </p:txBody>
      </p:sp>
      <p:sp>
        <p:nvSpPr>
          <p:cNvPr id="480" name="ZoneTexte 12">
            <a:extLst>
              <a:ext uri="{FF2B5EF4-FFF2-40B4-BE49-F238E27FC236}">
                <a16:creationId xmlns:a16="http://schemas.microsoft.com/office/drawing/2014/main" id="{2B703412-1AF8-4C2D-A478-FBF734D50A61}"/>
              </a:ext>
            </a:extLst>
          </p:cNvPr>
          <p:cNvSpPr txBox="1"/>
          <p:nvPr/>
        </p:nvSpPr>
        <p:spPr>
          <a:xfrm>
            <a:off x="7065262" y="1573573"/>
            <a:ext cx="471464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>
                <a:sym typeface="Wingdings" panose="05000000000000000000" pitchFamily="2" charset="2"/>
              </a:rPr>
              <a:t>- Neutron Peak Brilliance :</a:t>
            </a:r>
          </a:p>
          <a:p>
            <a:r>
              <a:rPr lang="en-US" sz="2000">
                <a:sym typeface="Wingdings" panose="05000000000000000000" pitchFamily="2" charset="2"/>
              </a:rPr>
              <a:t>~ 5 10</a:t>
            </a:r>
            <a:r>
              <a:rPr lang="en-US" sz="2000" baseline="30000">
                <a:sym typeface="Wingdings" panose="05000000000000000000" pitchFamily="2" charset="2"/>
              </a:rPr>
              <a:t>11</a:t>
            </a:r>
            <a:r>
              <a:rPr lang="en-US" sz="2000">
                <a:sym typeface="Wingdings" panose="05000000000000000000" pitchFamily="2" charset="2"/>
              </a:rPr>
              <a:t> /s/cm</a:t>
            </a:r>
            <a:r>
              <a:rPr lang="en-US" sz="2000" baseline="30000">
                <a:sym typeface="Wingdings" panose="05000000000000000000" pitchFamily="2" charset="2"/>
              </a:rPr>
              <a:t>2</a:t>
            </a:r>
            <a:r>
              <a:rPr lang="en-US" sz="2000">
                <a:sym typeface="Wingdings" panose="05000000000000000000" pitchFamily="2" charset="2"/>
              </a:rPr>
              <a:t>/sr/Å @ 1 Å et 2.5 Å</a:t>
            </a:r>
          </a:p>
          <a:p>
            <a:r>
              <a:rPr lang="en-US" sz="2000">
                <a:sym typeface="Wingdings" panose="05000000000000000000" pitchFamily="2" charset="2"/>
              </a:rPr>
              <a:t>~    10</a:t>
            </a:r>
            <a:r>
              <a:rPr lang="en-US" sz="2000" baseline="30000">
                <a:sym typeface="Wingdings" panose="05000000000000000000" pitchFamily="2" charset="2"/>
              </a:rPr>
              <a:t>11</a:t>
            </a:r>
            <a:r>
              <a:rPr lang="en-US" sz="2000">
                <a:sym typeface="Wingdings" panose="05000000000000000000" pitchFamily="2" charset="2"/>
              </a:rPr>
              <a:t> /s/cm</a:t>
            </a:r>
            <a:r>
              <a:rPr lang="en-US" sz="2000" baseline="30000">
                <a:sym typeface="Wingdings" panose="05000000000000000000" pitchFamily="2" charset="2"/>
              </a:rPr>
              <a:t>2</a:t>
            </a:r>
            <a:r>
              <a:rPr lang="en-US" sz="2000">
                <a:sym typeface="Wingdings" panose="05000000000000000000" pitchFamily="2" charset="2"/>
              </a:rPr>
              <a:t>/sr/Å @ 5 Å</a:t>
            </a:r>
            <a:endParaRPr lang="en-US" sz="2000"/>
          </a:p>
        </p:txBody>
      </p:sp>
      <p:sp>
        <p:nvSpPr>
          <p:cNvPr id="481" name="ZoneTexte 12">
            <a:extLst>
              <a:ext uri="{FF2B5EF4-FFF2-40B4-BE49-F238E27FC236}">
                <a16:creationId xmlns:a16="http://schemas.microsoft.com/office/drawing/2014/main" id="{87246632-2672-4742-A00B-96FD27D83943}"/>
              </a:ext>
            </a:extLst>
          </p:cNvPr>
          <p:cNvSpPr txBox="1"/>
          <p:nvPr/>
        </p:nvSpPr>
        <p:spPr>
          <a:xfrm>
            <a:off x="7262503" y="4093706"/>
            <a:ext cx="47146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>
                <a:sym typeface="Wingdings" panose="05000000000000000000" pitchFamily="2" charset="2"/>
              </a:rPr>
              <a:t>- </a:t>
            </a:r>
            <a:r>
              <a:rPr lang="en-US" sz="2000" dirty="0">
                <a:solidFill>
                  <a:srgbClr val="FF0000"/>
                </a:solidFill>
                <a:sym typeface="Wingdings" panose="05000000000000000000" pitchFamily="2" charset="2"/>
              </a:rPr>
              <a:t>3</a:t>
            </a:r>
            <a:r>
              <a:rPr lang="en-US" sz="2000" dirty="0">
                <a:sym typeface="Wingdings" panose="05000000000000000000" pitchFamily="2" charset="2"/>
              </a:rPr>
              <a:t> instruments HF (&lt;33 m)</a:t>
            </a:r>
            <a:endParaRPr lang="en-US" sz="2000" dirty="0"/>
          </a:p>
        </p:txBody>
      </p:sp>
      <p:sp>
        <p:nvSpPr>
          <p:cNvPr id="482" name="ZoneTexte 12">
            <a:extLst>
              <a:ext uri="{FF2B5EF4-FFF2-40B4-BE49-F238E27FC236}">
                <a16:creationId xmlns:a16="http://schemas.microsoft.com/office/drawing/2014/main" id="{BF0A9056-94C3-49F1-B80D-44102698F936}"/>
              </a:ext>
            </a:extLst>
          </p:cNvPr>
          <p:cNvSpPr txBox="1"/>
          <p:nvPr/>
        </p:nvSpPr>
        <p:spPr>
          <a:xfrm>
            <a:off x="7064186" y="4728511"/>
            <a:ext cx="47146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>
                <a:sym typeface="Wingdings" panose="05000000000000000000" pitchFamily="2" charset="2"/>
              </a:rPr>
              <a:t>- </a:t>
            </a:r>
            <a:r>
              <a:rPr lang="en-US" sz="2000" u="sng">
                <a:sym typeface="Wingdings" panose="05000000000000000000" pitchFamily="2" charset="2"/>
              </a:rPr>
              <a:t>Staff buildings</a:t>
            </a:r>
            <a:r>
              <a:rPr lang="en-US" sz="2000">
                <a:sym typeface="Wingdings" panose="05000000000000000000" pitchFamily="2" charset="2"/>
              </a:rPr>
              <a:t> :</a:t>
            </a:r>
            <a:endParaRPr lang="en-US" sz="2000"/>
          </a:p>
        </p:txBody>
      </p:sp>
      <p:sp>
        <p:nvSpPr>
          <p:cNvPr id="483" name="ZoneTexte 12">
            <a:extLst>
              <a:ext uri="{FF2B5EF4-FFF2-40B4-BE49-F238E27FC236}">
                <a16:creationId xmlns:a16="http://schemas.microsoft.com/office/drawing/2014/main" id="{4E37F1DB-BFB4-452D-A7C9-A8F231E4F62D}"/>
              </a:ext>
            </a:extLst>
          </p:cNvPr>
          <p:cNvSpPr txBox="1"/>
          <p:nvPr/>
        </p:nvSpPr>
        <p:spPr>
          <a:xfrm>
            <a:off x="7258000" y="5100902"/>
            <a:ext cx="47146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>
                <a:sym typeface="Wingdings" panose="05000000000000000000" pitchFamily="2" charset="2"/>
              </a:rPr>
              <a:t>- Technical area (~</a:t>
            </a:r>
            <a:r>
              <a:rPr lang="en-US" sz="2000" dirty="0">
                <a:solidFill>
                  <a:srgbClr val="FF0000"/>
                </a:solidFill>
                <a:sym typeface="Wingdings" panose="05000000000000000000" pitchFamily="2" charset="2"/>
              </a:rPr>
              <a:t>600</a:t>
            </a:r>
            <a:r>
              <a:rPr lang="en-US" sz="2000" dirty="0">
                <a:sym typeface="Wingdings" panose="05000000000000000000" pitchFamily="2" charset="2"/>
              </a:rPr>
              <a:t> m</a:t>
            </a:r>
            <a:r>
              <a:rPr lang="en-US" sz="2000" baseline="30000" dirty="0">
                <a:sym typeface="Wingdings" panose="05000000000000000000" pitchFamily="2" charset="2"/>
              </a:rPr>
              <a:t>2</a:t>
            </a:r>
            <a:r>
              <a:rPr lang="en-US" sz="2000" dirty="0">
                <a:sym typeface="Wingdings" panose="05000000000000000000" pitchFamily="2" charset="2"/>
              </a:rPr>
              <a:t>)</a:t>
            </a:r>
            <a:endParaRPr lang="en-US" sz="2000" dirty="0"/>
          </a:p>
        </p:txBody>
      </p:sp>
      <p:sp>
        <p:nvSpPr>
          <p:cNvPr id="484" name="ZoneTexte 12">
            <a:extLst>
              <a:ext uri="{FF2B5EF4-FFF2-40B4-BE49-F238E27FC236}">
                <a16:creationId xmlns:a16="http://schemas.microsoft.com/office/drawing/2014/main" id="{662FB774-23B0-4DD1-8418-0DF7C3E19927}"/>
              </a:ext>
            </a:extLst>
          </p:cNvPr>
          <p:cNvSpPr txBox="1"/>
          <p:nvPr/>
        </p:nvSpPr>
        <p:spPr>
          <a:xfrm>
            <a:off x="7258000" y="5501012"/>
            <a:ext cx="47146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>
                <a:solidFill>
                  <a:srgbClr val="BCBCBC"/>
                </a:solidFill>
                <a:sym typeface="Wingdings" panose="05000000000000000000" pitchFamily="2" charset="2"/>
              </a:rPr>
              <a:t>- Office area (~1500 m</a:t>
            </a:r>
            <a:r>
              <a:rPr lang="en-US" sz="2000" baseline="30000" dirty="0">
                <a:solidFill>
                  <a:srgbClr val="BCBCBC"/>
                </a:solidFill>
                <a:sym typeface="Wingdings" panose="05000000000000000000" pitchFamily="2" charset="2"/>
              </a:rPr>
              <a:t>2</a:t>
            </a:r>
            <a:r>
              <a:rPr lang="en-US" sz="2000" dirty="0">
                <a:solidFill>
                  <a:srgbClr val="BCBCBC"/>
                </a:solidFill>
                <a:sym typeface="Wingdings" panose="05000000000000000000" pitchFamily="2" charset="2"/>
              </a:rPr>
              <a:t>)</a:t>
            </a:r>
            <a:endParaRPr lang="en-US" sz="2000" dirty="0">
              <a:solidFill>
                <a:srgbClr val="BCBCBC"/>
              </a:solidFill>
            </a:endParaRPr>
          </a:p>
        </p:txBody>
      </p:sp>
      <p:sp>
        <p:nvSpPr>
          <p:cNvPr id="486" name="ZoneTexte 485">
            <a:extLst>
              <a:ext uri="{FF2B5EF4-FFF2-40B4-BE49-F238E27FC236}">
                <a16:creationId xmlns:a16="http://schemas.microsoft.com/office/drawing/2014/main" id="{E295B4EE-4096-46B7-8A68-8121D57A6F30}"/>
              </a:ext>
            </a:extLst>
          </p:cNvPr>
          <p:cNvSpPr txBox="1"/>
          <p:nvPr/>
        </p:nvSpPr>
        <p:spPr>
          <a:xfrm>
            <a:off x="4444905" y="5658802"/>
            <a:ext cx="71045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Reception</a:t>
            </a:r>
          </a:p>
        </p:txBody>
      </p:sp>
      <p:sp>
        <p:nvSpPr>
          <p:cNvPr id="487" name="ZoneTexte 486">
            <a:extLst>
              <a:ext uri="{FF2B5EF4-FFF2-40B4-BE49-F238E27FC236}">
                <a16:creationId xmlns:a16="http://schemas.microsoft.com/office/drawing/2014/main" id="{FB8860CE-772F-4C8A-9F1A-57E4039BC4A2}"/>
              </a:ext>
            </a:extLst>
          </p:cNvPr>
          <p:cNvSpPr txBox="1"/>
          <p:nvPr/>
        </p:nvSpPr>
        <p:spPr>
          <a:xfrm>
            <a:off x="1742360" y="2460821"/>
            <a:ext cx="93326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Technical area</a:t>
            </a:r>
          </a:p>
          <a:p>
            <a:r>
              <a:rPr lang="en-US" sz="1000" dirty="0"/>
              <a:t>22</a:t>
            </a:r>
            <a:r>
              <a:rPr lang="en-US" sz="1000" dirty="0">
                <a:sym typeface="Symbol" panose="05050102010706020507" pitchFamily="18" charset="2"/>
              </a:rPr>
              <a:t></a:t>
            </a:r>
            <a:r>
              <a:rPr lang="en-US" sz="1000" dirty="0"/>
              <a:t>21 m</a:t>
            </a:r>
            <a:r>
              <a:rPr lang="en-US" sz="1000" baseline="30000" dirty="0"/>
              <a:t>2</a:t>
            </a:r>
          </a:p>
        </p:txBody>
      </p:sp>
      <p:sp>
        <p:nvSpPr>
          <p:cNvPr id="488" name="Titre 1">
            <a:extLst>
              <a:ext uri="{FF2B5EF4-FFF2-40B4-BE49-F238E27FC236}">
                <a16:creationId xmlns:a16="http://schemas.microsoft.com/office/drawing/2014/main" id="{57CE2C39-45B8-484B-AD0C-CDA607B8C1A8}"/>
              </a:ext>
            </a:extLst>
          </p:cNvPr>
          <p:cNvSpPr txBox="1">
            <a:spLocks/>
          </p:cNvSpPr>
          <p:nvPr/>
        </p:nvSpPr>
        <p:spPr>
          <a:xfrm>
            <a:off x="222390" y="6493363"/>
            <a:ext cx="10801300" cy="342900"/>
          </a:xfrm>
          <a:prstGeom prst="rect">
            <a:avLst/>
          </a:prstGeom>
        </p:spPr>
        <p:txBody>
          <a:bodyPr anchor="b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>
                <a:solidFill>
                  <a:srgbClr val="1B345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26/11/2025 – MLZ/LLB workshop – ICONE TDR results</a:t>
            </a:r>
          </a:p>
        </p:txBody>
      </p:sp>
    </p:spTree>
    <p:extLst>
      <p:ext uri="{BB962C8B-B14F-4D97-AF65-F5344CB8AC3E}">
        <p14:creationId xmlns:p14="http://schemas.microsoft.com/office/powerpoint/2010/main" val="19748092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7B33C42-48A2-9B38-77BB-B97F36274E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52513" y="0"/>
            <a:ext cx="10515600" cy="1281113"/>
          </a:xfrm>
        </p:spPr>
        <p:txBody>
          <a:bodyPr/>
          <a:lstStyle/>
          <a:p>
            <a:r>
              <a:rPr lang="fr-FR" dirty="0"/>
              <a:t>Position</a:t>
            </a:r>
            <a:endParaRPr lang="fr-FR" dirty="0">
              <a:solidFill>
                <a:srgbClr val="006EB7"/>
              </a:solidFill>
            </a:endParaRPr>
          </a:p>
        </p:txBody>
      </p:sp>
      <p:cxnSp>
        <p:nvCxnSpPr>
          <p:cNvPr id="5" name="Connecteur droit 4">
            <a:extLst>
              <a:ext uri="{FF2B5EF4-FFF2-40B4-BE49-F238E27FC236}">
                <a16:creationId xmlns:a16="http://schemas.microsoft.com/office/drawing/2014/main" id="{ED36696F-B35C-BA11-87F4-609B2CAA50B3}"/>
              </a:ext>
            </a:extLst>
          </p:cNvPr>
          <p:cNvCxnSpPr>
            <a:cxnSpLocks/>
          </p:cNvCxnSpPr>
          <p:nvPr/>
        </p:nvCxnSpPr>
        <p:spPr>
          <a:xfrm>
            <a:off x="1142779" y="933547"/>
            <a:ext cx="3279931" cy="0"/>
          </a:xfrm>
          <a:prstGeom prst="line">
            <a:avLst/>
          </a:prstGeom>
          <a:ln w="76200">
            <a:solidFill>
              <a:srgbClr val="FBBA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7" name="Espace réservé du numéro de diapositive 3">
            <a:extLst>
              <a:ext uri="{FF2B5EF4-FFF2-40B4-BE49-F238E27FC236}">
                <a16:creationId xmlns:a16="http://schemas.microsoft.com/office/drawing/2014/main" id="{A1B7A467-3914-DC08-A099-90F98B108E16}"/>
              </a:ext>
            </a:extLst>
          </p:cNvPr>
          <p:cNvSpPr>
            <a:spLocks noGrp="1"/>
          </p:cNvSpPr>
          <p:nvPr/>
        </p:nvSpPr>
        <p:spPr>
          <a:xfrm>
            <a:off x="8705451" y="64928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6002787-6920-9346-BB17-CDA83B09E74F}" type="slidenum">
              <a:rPr lang="fr-FR" sz="1100" smtClean="0">
                <a:latin typeface="Arial" panose="020B0604020202020204" pitchFamily="34" charset="0"/>
                <a:cs typeface="Arial" panose="020B0604020202020204" pitchFamily="34" charset="0"/>
              </a:rPr>
              <a:pPr/>
              <a:t>6</a:t>
            </a:fld>
            <a:endParaRPr lang="fr-FR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26" name="Image14" descr="image003">
            <a:extLst>
              <a:ext uri="{FF2B5EF4-FFF2-40B4-BE49-F238E27FC236}">
                <a16:creationId xmlns:a16="http://schemas.microsoft.com/office/drawing/2014/main" id="{4ACCA19D-5246-4F4A-8630-351FC346ABD0}"/>
              </a:ext>
            </a:extLst>
          </p:cNvPr>
          <p:cNvPicPr preferRelativeResize="0"/>
          <p:nvPr/>
        </p:nvPicPr>
        <p:blipFill>
          <a:blip r:embed="rId2"/>
          <a:stretch>
            <a:fillRect/>
          </a:stretch>
        </p:blipFill>
        <p:spPr bwMode="auto">
          <a:xfrm>
            <a:off x="5577859" y="1000332"/>
            <a:ext cx="6115221" cy="5565062"/>
          </a:xfrm>
          <a:prstGeom prst="rect">
            <a:avLst/>
          </a:prstGeom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7FED1F40-0790-44E4-BBCA-7E235C07709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5653" t="4223" b="7352"/>
          <a:stretch/>
        </p:blipFill>
        <p:spPr>
          <a:xfrm rot="120000">
            <a:off x="7882894" y="3009871"/>
            <a:ext cx="687600" cy="578545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9655E3A5-B778-4021-AC4A-DA7F6A064FD2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8443" t="22449" r="11454" b="4258"/>
          <a:stretch/>
        </p:blipFill>
        <p:spPr>
          <a:xfrm>
            <a:off x="638766" y="4146466"/>
            <a:ext cx="3999685" cy="2247696"/>
          </a:xfrm>
          <a:prstGeom prst="rect">
            <a:avLst/>
          </a:prstGeom>
        </p:spPr>
      </p:pic>
      <p:pic>
        <p:nvPicPr>
          <p:cNvPr id="14" name="Image 13">
            <a:extLst>
              <a:ext uri="{FF2B5EF4-FFF2-40B4-BE49-F238E27FC236}">
                <a16:creationId xmlns:a16="http://schemas.microsoft.com/office/drawing/2014/main" id="{BAAA4D82-3494-4009-8464-955846E1B049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22423" t="12939" r="23163" b="16611"/>
          <a:stretch/>
        </p:blipFill>
        <p:spPr>
          <a:xfrm>
            <a:off x="638766" y="1124685"/>
            <a:ext cx="4021466" cy="2798568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986BCEBF-8165-4B6F-A540-C441130530AA}"/>
              </a:ext>
            </a:extLst>
          </p:cNvPr>
          <p:cNvSpPr/>
          <p:nvPr/>
        </p:nvSpPr>
        <p:spPr>
          <a:xfrm>
            <a:off x="1974849" y="2389222"/>
            <a:ext cx="102311" cy="77753"/>
          </a:xfrm>
          <a:prstGeom prst="rect">
            <a:avLst/>
          </a:prstGeom>
          <a:noFill/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375" name="Rectangle 1374">
            <a:extLst>
              <a:ext uri="{FF2B5EF4-FFF2-40B4-BE49-F238E27FC236}">
                <a16:creationId xmlns:a16="http://schemas.microsoft.com/office/drawing/2014/main" id="{3466F199-548B-4CEA-B9EC-5A2D39A7C167}"/>
              </a:ext>
            </a:extLst>
          </p:cNvPr>
          <p:cNvSpPr/>
          <p:nvPr/>
        </p:nvSpPr>
        <p:spPr>
          <a:xfrm>
            <a:off x="638766" y="4146466"/>
            <a:ext cx="3999685" cy="2247696"/>
          </a:xfrm>
          <a:prstGeom prst="rect">
            <a:avLst/>
          </a:prstGeom>
          <a:noFill/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7" name="Connecteur droit 16">
            <a:extLst>
              <a:ext uri="{FF2B5EF4-FFF2-40B4-BE49-F238E27FC236}">
                <a16:creationId xmlns:a16="http://schemas.microsoft.com/office/drawing/2014/main" id="{52F9C6F5-7B29-41A4-9965-71156BFF0DCE}"/>
              </a:ext>
            </a:extLst>
          </p:cNvPr>
          <p:cNvCxnSpPr>
            <a:cxnSpLocks/>
          </p:cNvCxnSpPr>
          <p:nvPr/>
        </p:nvCxnSpPr>
        <p:spPr>
          <a:xfrm flipH="1">
            <a:off x="638768" y="2395370"/>
            <a:ext cx="1336081" cy="1751096"/>
          </a:xfrm>
          <a:prstGeom prst="line">
            <a:avLst/>
          </a:prstGeom>
          <a:ln w="9525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76" name="Connecteur droit 1375">
            <a:extLst>
              <a:ext uri="{FF2B5EF4-FFF2-40B4-BE49-F238E27FC236}">
                <a16:creationId xmlns:a16="http://schemas.microsoft.com/office/drawing/2014/main" id="{7A117B5C-F32F-4F65-907C-53C4DE63BE0A}"/>
              </a:ext>
            </a:extLst>
          </p:cNvPr>
          <p:cNvCxnSpPr>
            <a:cxnSpLocks/>
          </p:cNvCxnSpPr>
          <p:nvPr/>
        </p:nvCxnSpPr>
        <p:spPr>
          <a:xfrm>
            <a:off x="2077160" y="2396589"/>
            <a:ext cx="2540453" cy="1749877"/>
          </a:xfrm>
          <a:prstGeom prst="line">
            <a:avLst/>
          </a:prstGeom>
          <a:ln w="9525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77" name="Rectangle 1376">
            <a:extLst>
              <a:ext uri="{FF2B5EF4-FFF2-40B4-BE49-F238E27FC236}">
                <a16:creationId xmlns:a16="http://schemas.microsoft.com/office/drawing/2014/main" id="{89CFB3C2-9F0A-4A3F-B4ED-B70287279843}"/>
              </a:ext>
            </a:extLst>
          </p:cNvPr>
          <p:cNvSpPr/>
          <p:nvPr/>
        </p:nvSpPr>
        <p:spPr>
          <a:xfrm>
            <a:off x="1614196" y="6058159"/>
            <a:ext cx="158622" cy="119378"/>
          </a:xfrm>
          <a:prstGeom prst="rect">
            <a:avLst/>
          </a:prstGeom>
          <a:noFill/>
          <a:ln w="952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srgbClr val="00B050"/>
              </a:solidFill>
            </a:endParaRPr>
          </a:p>
        </p:txBody>
      </p:sp>
      <p:sp>
        <p:nvSpPr>
          <p:cNvPr id="1378" name="Rectangle 1377">
            <a:extLst>
              <a:ext uri="{FF2B5EF4-FFF2-40B4-BE49-F238E27FC236}">
                <a16:creationId xmlns:a16="http://schemas.microsoft.com/office/drawing/2014/main" id="{898F70D7-97BC-46AE-87C7-082C4A38B729}"/>
              </a:ext>
            </a:extLst>
          </p:cNvPr>
          <p:cNvSpPr/>
          <p:nvPr/>
        </p:nvSpPr>
        <p:spPr>
          <a:xfrm>
            <a:off x="5598697" y="995975"/>
            <a:ext cx="6094383" cy="5560087"/>
          </a:xfrm>
          <a:prstGeom prst="rect">
            <a:avLst/>
          </a:prstGeom>
          <a:noFill/>
          <a:ln w="952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srgbClr val="00B050"/>
              </a:solidFill>
            </a:endParaRPr>
          </a:p>
        </p:txBody>
      </p:sp>
      <p:cxnSp>
        <p:nvCxnSpPr>
          <p:cNvPr id="1379" name="Connecteur droit 1378">
            <a:extLst>
              <a:ext uri="{FF2B5EF4-FFF2-40B4-BE49-F238E27FC236}">
                <a16:creationId xmlns:a16="http://schemas.microsoft.com/office/drawing/2014/main" id="{02E20001-9014-44D3-A47E-530AD0040CE7}"/>
              </a:ext>
            </a:extLst>
          </p:cNvPr>
          <p:cNvCxnSpPr>
            <a:cxnSpLocks/>
          </p:cNvCxnSpPr>
          <p:nvPr/>
        </p:nvCxnSpPr>
        <p:spPr>
          <a:xfrm flipH="1">
            <a:off x="1614197" y="1013846"/>
            <a:ext cx="4006281" cy="5044313"/>
          </a:xfrm>
          <a:prstGeom prst="line">
            <a:avLst/>
          </a:prstGeom>
          <a:ln w="9525">
            <a:solidFill>
              <a:srgbClr val="00B05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80" name="Connecteur droit 1379">
            <a:extLst>
              <a:ext uri="{FF2B5EF4-FFF2-40B4-BE49-F238E27FC236}">
                <a16:creationId xmlns:a16="http://schemas.microsoft.com/office/drawing/2014/main" id="{FE7FED11-BBEC-4337-B821-2CA410D6DFF9}"/>
              </a:ext>
            </a:extLst>
          </p:cNvPr>
          <p:cNvCxnSpPr>
            <a:cxnSpLocks/>
          </p:cNvCxnSpPr>
          <p:nvPr/>
        </p:nvCxnSpPr>
        <p:spPr>
          <a:xfrm flipH="1" flipV="1">
            <a:off x="1614198" y="6186868"/>
            <a:ext cx="3963661" cy="378525"/>
          </a:xfrm>
          <a:prstGeom prst="line">
            <a:avLst/>
          </a:prstGeom>
          <a:ln w="9525">
            <a:solidFill>
              <a:srgbClr val="00B05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82" name="Titre 1">
            <a:extLst>
              <a:ext uri="{FF2B5EF4-FFF2-40B4-BE49-F238E27FC236}">
                <a16:creationId xmlns:a16="http://schemas.microsoft.com/office/drawing/2014/main" id="{D7F224FA-73A0-4FB8-9AFD-0689AA6AFFBD}"/>
              </a:ext>
            </a:extLst>
          </p:cNvPr>
          <p:cNvSpPr txBox="1">
            <a:spLocks/>
          </p:cNvSpPr>
          <p:nvPr/>
        </p:nvSpPr>
        <p:spPr>
          <a:xfrm>
            <a:off x="222390" y="6493363"/>
            <a:ext cx="10801300" cy="342900"/>
          </a:xfrm>
          <a:prstGeom prst="rect">
            <a:avLst/>
          </a:prstGeom>
        </p:spPr>
        <p:txBody>
          <a:bodyPr anchor="b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>
                <a:solidFill>
                  <a:srgbClr val="1B345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26/11/2025 – MLZ/LLB workshop – ICONE TDR results</a:t>
            </a:r>
          </a:p>
        </p:txBody>
      </p:sp>
      <p:sp>
        <p:nvSpPr>
          <p:cNvPr id="1383" name="ZoneTexte 12">
            <a:extLst>
              <a:ext uri="{FF2B5EF4-FFF2-40B4-BE49-F238E27FC236}">
                <a16:creationId xmlns:a16="http://schemas.microsoft.com/office/drawing/2014/main" id="{554238C4-3B6B-41B2-96B8-7495706A0D64}"/>
              </a:ext>
            </a:extLst>
          </p:cNvPr>
          <p:cNvSpPr txBox="1"/>
          <p:nvPr/>
        </p:nvSpPr>
        <p:spPr>
          <a:xfrm>
            <a:off x="5537527" y="680949"/>
            <a:ext cx="211675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 err="1">
                <a:solidFill>
                  <a:srgbClr val="00B050"/>
                </a:solidFill>
                <a:sym typeface="Wingdings" panose="05000000000000000000" pitchFamily="2" charset="2"/>
              </a:rPr>
              <a:t>Saclay</a:t>
            </a:r>
            <a:r>
              <a:rPr lang="en-US" sz="2000" dirty="0">
                <a:solidFill>
                  <a:srgbClr val="00B050"/>
                </a:solidFill>
                <a:sym typeface="Wingdings" panose="05000000000000000000" pitchFamily="2" charset="2"/>
              </a:rPr>
              <a:t> CEA center</a:t>
            </a:r>
            <a:endParaRPr lang="en-US" sz="2000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60417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7B33C42-48A2-9B38-77BB-B97F36274E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52513" y="0"/>
            <a:ext cx="10515600" cy="1281113"/>
          </a:xfrm>
        </p:spPr>
        <p:txBody>
          <a:bodyPr/>
          <a:lstStyle/>
          <a:p>
            <a:r>
              <a:rPr lang="fr-FR" dirty="0" err="1"/>
              <a:t>Artist’s</a:t>
            </a:r>
            <a:r>
              <a:rPr lang="fr-FR" dirty="0"/>
              <a:t> rendering</a:t>
            </a:r>
            <a:endParaRPr lang="fr-FR" dirty="0">
              <a:solidFill>
                <a:srgbClr val="006EB7"/>
              </a:solidFill>
            </a:endParaRPr>
          </a:p>
        </p:txBody>
      </p:sp>
      <p:cxnSp>
        <p:nvCxnSpPr>
          <p:cNvPr id="5" name="Connecteur droit 4">
            <a:extLst>
              <a:ext uri="{FF2B5EF4-FFF2-40B4-BE49-F238E27FC236}">
                <a16:creationId xmlns:a16="http://schemas.microsoft.com/office/drawing/2014/main" id="{ED36696F-B35C-BA11-87F4-609B2CAA50B3}"/>
              </a:ext>
            </a:extLst>
          </p:cNvPr>
          <p:cNvCxnSpPr>
            <a:cxnSpLocks/>
          </p:cNvCxnSpPr>
          <p:nvPr/>
        </p:nvCxnSpPr>
        <p:spPr>
          <a:xfrm>
            <a:off x="1142779" y="933547"/>
            <a:ext cx="3924521" cy="0"/>
          </a:xfrm>
          <a:prstGeom prst="line">
            <a:avLst/>
          </a:prstGeom>
          <a:ln w="76200">
            <a:solidFill>
              <a:srgbClr val="FBBA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7" name="Espace réservé du numéro de diapositive 3">
            <a:extLst>
              <a:ext uri="{FF2B5EF4-FFF2-40B4-BE49-F238E27FC236}">
                <a16:creationId xmlns:a16="http://schemas.microsoft.com/office/drawing/2014/main" id="{A1B7A467-3914-DC08-A099-90F98B108E16}"/>
              </a:ext>
            </a:extLst>
          </p:cNvPr>
          <p:cNvSpPr>
            <a:spLocks noGrp="1"/>
          </p:cNvSpPr>
          <p:nvPr/>
        </p:nvSpPr>
        <p:spPr>
          <a:xfrm>
            <a:off x="8705451" y="64928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6002787-6920-9346-BB17-CDA83B09E74F}" type="slidenum">
              <a:rPr lang="fr-FR" sz="1100" smtClean="0">
                <a:latin typeface="Arial" panose="020B0604020202020204" pitchFamily="34" charset="0"/>
                <a:cs typeface="Arial" panose="020B0604020202020204" pitchFamily="34" charset="0"/>
              </a:rPr>
              <a:pPr/>
              <a:t>7</a:t>
            </a:fld>
            <a:endParaRPr lang="fr-FR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82" name="Titre 1">
            <a:extLst>
              <a:ext uri="{FF2B5EF4-FFF2-40B4-BE49-F238E27FC236}">
                <a16:creationId xmlns:a16="http://schemas.microsoft.com/office/drawing/2014/main" id="{D7F224FA-73A0-4FB8-9AFD-0689AA6AFFBD}"/>
              </a:ext>
            </a:extLst>
          </p:cNvPr>
          <p:cNvSpPr txBox="1">
            <a:spLocks/>
          </p:cNvSpPr>
          <p:nvPr/>
        </p:nvSpPr>
        <p:spPr>
          <a:xfrm>
            <a:off x="222390" y="6493363"/>
            <a:ext cx="10801300" cy="342900"/>
          </a:xfrm>
          <a:prstGeom prst="rect">
            <a:avLst/>
          </a:prstGeom>
        </p:spPr>
        <p:txBody>
          <a:bodyPr anchor="b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>
                <a:solidFill>
                  <a:srgbClr val="1B345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26/11/2025 – MLZ/LLB workshop – ICONE TDR results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53D1DB0E-30B1-4376-AF5D-44F963909C9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2513" y="1027416"/>
            <a:ext cx="8703580" cy="5410664"/>
          </a:xfrm>
          <a:prstGeom prst="rect">
            <a:avLst/>
          </a:prstGeom>
        </p:spPr>
      </p:pic>
      <p:sp>
        <p:nvSpPr>
          <p:cNvPr id="7" name="ZoneTexte 6">
            <a:extLst>
              <a:ext uri="{FF2B5EF4-FFF2-40B4-BE49-F238E27FC236}">
                <a16:creationId xmlns:a16="http://schemas.microsoft.com/office/drawing/2014/main" id="{C180E217-7DDF-42AB-8FCC-993785C1F211}"/>
              </a:ext>
            </a:extLst>
          </p:cNvPr>
          <p:cNvSpPr txBox="1"/>
          <p:nvPr/>
        </p:nvSpPr>
        <p:spPr>
          <a:xfrm>
            <a:off x="7581682" y="6286960"/>
            <a:ext cx="22475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/>
              <a:t>Courtesy</a:t>
            </a:r>
            <a:r>
              <a:rPr lang="fr-FR" dirty="0"/>
              <a:t> : X. </a:t>
            </a:r>
            <a:r>
              <a:rPr lang="fr-FR" dirty="0" err="1"/>
              <a:t>Fabrèges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64755251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7B33C42-48A2-9B38-77BB-B97F36274E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8176" y="0"/>
            <a:ext cx="10515600" cy="1281113"/>
          </a:xfrm>
        </p:spPr>
        <p:txBody>
          <a:bodyPr/>
          <a:lstStyle/>
          <a:p>
            <a:r>
              <a:rPr lang="fr-FR" dirty="0">
                <a:solidFill>
                  <a:srgbClr val="006EB7"/>
                </a:solidFill>
              </a:rPr>
              <a:t>Construction planning</a:t>
            </a:r>
          </a:p>
        </p:txBody>
      </p:sp>
      <p:sp>
        <p:nvSpPr>
          <p:cNvPr id="47" name="Espace réservé du numéro de diapositive 3">
            <a:extLst>
              <a:ext uri="{FF2B5EF4-FFF2-40B4-BE49-F238E27FC236}">
                <a16:creationId xmlns:a16="http://schemas.microsoft.com/office/drawing/2014/main" id="{A1B7A467-3914-DC08-A099-90F98B108E16}"/>
              </a:ext>
            </a:extLst>
          </p:cNvPr>
          <p:cNvSpPr>
            <a:spLocks noGrp="1"/>
          </p:cNvSpPr>
          <p:nvPr/>
        </p:nvSpPr>
        <p:spPr>
          <a:xfrm>
            <a:off x="8705451" y="64928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6002787-6920-9346-BB17-CDA83B09E74F}" type="slidenum">
              <a:rPr lang="fr-FR" sz="1100" smtClean="0">
                <a:latin typeface="Arial" panose="020B0604020202020204" pitchFamily="34" charset="0"/>
                <a:cs typeface="Arial" panose="020B0604020202020204" pitchFamily="34" charset="0"/>
              </a:rPr>
              <a:pPr/>
              <a:t>8</a:t>
            </a:fld>
            <a:endParaRPr lang="fr-FR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10" name="Connecteur droit 109">
            <a:extLst>
              <a:ext uri="{FF2B5EF4-FFF2-40B4-BE49-F238E27FC236}">
                <a16:creationId xmlns:a16="http://schemas.microsoft.com/office/drawing/2014/main" id="{ED36696F-B35C-BA11-87F4-609B2CAA50B3}"/>
              </a:ext>
            </a:extLst>
          </p:cNvPr>
          <p:cNvCxnSpPr>
            <a:cxnSpLocks/>
          </p:cNvCxnSpPr>
          <p:nvPr/>
        </p:nvCxnSpPr>
        <p:spPr>
          <a:xfrm>
            <a:off x="1157066" y="933547"/>
            <a:ext cx="4580346" cy="0"/>
          </a:xfrm>
          <a:prstGeom prst="line">
            <a:avLst/>
          </a:prstGeom>
          <a:ln w="76200">
            <a:solidFill>
              <a:srgbClr val="FBBA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5" name="Connecteur droit 44">
            <a:extLst>
              <a:ext uri="{FF2B5EF4-FFF2-40B4-BE49-F238E27FC236}">
                <a16:creationId xmlns:a16="http://schemas.microsoft.com/office/drawing/2014/main" id="{ED36696F-B35C-BA11-87F4-609B2CAA50B3}"/>
              </a:ext>
            </a:extLst>
          </p:cNvPr>
          <p:cNvCxnSpPr>
            <a:cxnSpLocks/>
          </p:cNvCxnSpPr>
          <p:nvPr/>
        </p:nvCxnSpPr>
        <p:spPr>
          <a:xfrm>
            <a:off x="1142779" y="933547"/>
            <a:ext cx="5174045" cy="0"/>
          </a:xfrm>
          <a:prstGeom prst="line">
            <a:avLst/>
          </a:prstGeom>
          <a:ln w="76200">
            <a:solidFill>
              <a:srgbClr val="FBBA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85" name="Image17">
            <a:extLst>
              <a:ext uri="{FF2B5EF4-FFF2-40B4-BE49-F238E27FC236}">
                <a16:creationId xmlns:a16="http://schemas.microsoft.com/office/drawing/2014/main" id="{9E0242C6-8AE2-4E90-B80B-95D734D77A9F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 bwMode="auto">
          <a:xfrm>
            <a:off x="6981593" y="1082730"/>
            <a:ext cx="4749516" cy="5517053"/>
          </a:xfrm>
          <a:prstGeom prst="rect">
            <a:avLst/>
          </a:prstGeom>
          <a:ln>
            <a:noFill/>
          </a:ln>
        </p:spPr>
      </p:pic>
      <p:pic>
        <p:nvPicPr>
          <p:cNvPr id="387" name="Image16">
            <a:extLst>
              <a:ext uri="{FF2B5EF4-FFF2-40B4-BE49-F238E27FC236}">
                <a16:creationId xmlns:a16="http://schemas.microsoft.com/office/drawing/2014/main" id="{A1B73117-53F5-4F17-BBFA-DB7DC9617152}"/>
              </a:ext>
            </a:extLst>
          </p:cNvPr>
          <p:cNvPicPr/>
          <p:nvPr/>
        </p:nvPicPr>
        <p:blipFill rotWithShape="1">
          <a:blip r:embed="rId3"/>
          <a:srcRect r="21526"/>
          <a:stretch/>
        </p:blipFill>
        <p:spPr bwMode="auto">
          <a:xfrm>
            <a:off x="639976" y="1082730"/>
            <a:ext cx="4470026" cy="3209263"/>
          </a:xfrm>
          <a:prstGeom prst="rect">
            <a:avLst/>
          </a:prstGeom>
        </p:spPr>
      </p:pic>
      <p:pic>
        <p:nvPicPr>
          <p:cNvPr id="389" name="Image 388">
            <a:extLst>
              <a:ext uri="{FF2B5EF4-FFF2-40B4-BE49-F238E27FC236}">
                <a16:creationId xmlns:a16="http://schemas.microsoft.com/office/drawing/2014/main" id="{39FA2E5B-A1D6-429F-A8C1-DA0E8C1591B8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 bwMode="auto">
          <a:xfrm>
            <a:off x="639975" y="4312492"/>
            <a:ext cx="5851151" cy="2261142"/>
          </a:xfrm>
          <a:prstGeom prst="rect">
            <a:avLst/>
          </a:prstGeom>
        </p:spPr>
      </p:pic>
      <p:sp>
        <p:nvSpPr>
          <p:cNvPr id="390" name="ZoneTexte 389">
            <a:extLst>
              <a:ext uri="{FF2B5EF4-FFF2-40B4-BE49-F238E27FC236}">
                <a16:creationId xmlns:a16="http://schemas.microsoft.com/office/drawing/2014/main" id="{D82E8C28-6F9E-46E1-B6D1-BD6F80B20849}"/>
              </a:ext>
            </a:extLst>
          </p:cNvPr>
          <p:cNvSpPr txBox="1"/>
          <p:nvPr/>
        </p:nvSpPr>
        <p:spPr>
          <a:xfrm rot="16200000">
            <a:off x="-900633" y="2453512"/>
            <a:ext cx="23006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>
                <a:latin typeface="Arial" panose="020B0604020202020204" pitchFamily="34" charset="0"/>
                <a:cs typeface="Arial" panose="020B0604020202020204" pitchFamily="34" charset="0"/>
              </a:rPr>
              <a:t>RBS - Requirements</a:t>
            </a:r>
          </a:p>
        </p:txBody>
      </p:sp>
      <p:sp>
        <p:nvSpPr>
          <p:cNvPr id="391" name="ZoneTexte 390">
            <a:extLst>
              <a:ext uri="{FF2B5EF4-FFF2-40B4-BE49-F238E27FC236}">
                <a16:creationId xmlns:a16="http://schemas.microsoft.com/office/drawing/2014/main" id="{DA0D1516-7B53-4794-ACD2-D8C53DB7E079}"/>
              </a:ext>
            </a:extLst>
          </p:cNvPr>
          <p:cNvSpPr txBox="1"/>
          <p:nvPr/>
        </p:nvSpPr>
        <p:spPr>
          <a:xfrm rot="16200000">
            <a:off x="-475356" y="5208012"/>
            <a:ext cx="14500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>
                <a:latin typeface="Arial" panose="020B0604020202020204" pitchFamily="34" charset="0"/>
                <a:cs typeface="Arial" panose="020B0604020202020204" pitchFamily="34" charset="0"/>
              </a:rPr>
              <a:t>WBS - Work</a:t>
            </a:r>
          </a:p>
        </p:txBody>
      </p:sp>
      <p:sp>
        <p:nvSpPr>
          <p:cNvPr id="392" name="ZoneTexte 391">
            <a:extLst>
              <a:ext uri="{FF2B5EF4-FFF2-40B4-BE49-F238E27FC236}">
                <a16:creationId xmlns:a16="http://schemas.microsoft.com/office/drawing/2014/main" id="{9BC26220-2DD3-45D1-898B-2F9284045586}"/>
              </a:ext>
            </a:extLst>
          </p:cNvPr>
          <p:cNvSpPr txBox="1"/>
          <p:nvPr/>
        </p:nvSpPr>
        <p:spPr>
          <a:xfrm rot="16200000">
            <a:off x="11092473" y="3656590"/>
            <a:ext cx="16466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>
                <a:latin typeface="Arial" panose="020B0604020202020204" pitchFamily="34" charset="0"/>
                <a:cs typeface="Arial" panose="020B0604020202020204" pitchFamily="34" charset="0"/>
              </a:rPr>
              <a:t>PBS - Product</a:t>
            </a:r>
          </a:p>
        </p:txBody>
      </p:sp>
      <p:cxnSp>
        <p:nvCxnSpPr>
          <p:cNvPr id="4" name="Connecteur droit avec flèche 3">
            <a:extLst>
              <a:ext uri="{FF2B5EF4-FFF2-40B4-BE49-F238E27FC236}">
                <a16:creationId xmlns:a16="http://schemas.microsoft.com/office/drawing/2014/main" id="{E328C814-7F7B-4DFB-8965-813DD14D6F1B}"/>
              </a:ext>
            </a:extLst>
          </p:cNvPr>
          <p:cNvCxnSpPr/>
          <p:nvPr/>
        </p:nvCxnSpPr>
        <p:spPr>
          <a:xfrm>
            <a:off x="4886325" y="2857500"/>
            <a:ext cx="2186150" cy="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ZoneTexte 4">
            <a:extLst>
              <a:ext uri="{FF2B5EF4-FFF2-40B4-BE49-F238E27FC236}">
                <a16:creationId xmlns:a16="http://schemas.microsoft.com/office/drawing/2014/main" id="{1B9CE172-8BDC-46C7-96F5-9113AEC64DBA}"/>
              </a:ext>
            </a:extLst>
          </p:cNvPr>
          <p:cNvSpPr txBox="1"/>
          <p:nvPr/>
        </p:nvSpPr>
        <p:spPr>
          <a:xfrm>
            <a:off x="5410200" y="2514697"/>
            <a:ext cx="132650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>
                <a:solidFill>
                  <a:srgbClr val="FF0000"/>
                </a:solidFill>
              </a:rPr>
              <a:t>From need to product…</a:t>
            </a:r>
          </a:p>
        </p:txBody>
      </p:sp>
      <p:cxnSp>
        <p:nvCxnSpPr>
          <p:cNvPr id="16" name="Connecteur droit avec flèche 15">
            <a:extLst>
              <a:ext uri="{FF2B5EF4-FFF2-40B4-BE49-F238E27FC236}">
                <a16:creationId xmlns:a16="http://schemas.microsoft.com/office/drawing/2014/main" id="{2081E0E0-C498-4036-A3C8-B1FC9D1999F1}"/>
              </a:ext>
            </a:extLst>
          </p:cNvPr>
          <p:cNvCxnSpPr>
            <a:cxnSpLocks/>
          </p:cNvCxnSpPr>
          <p:nvPr/>
        </p:nvCxnSpPr>
        <p:spPr>
          <a:xfrm flipH="1">
            <a:off x="6098625" y="5762625"/>
            <a:ext cx="1240550" cy="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ZoneTexte 17">
            <a:extLst>
              <a:ext uri="{FF2B5EF4-FFF2-40B4-BE49-F238E27FC236}">
                <a16:creationId xmlns:a16="http://schemas.microsoft.com/office/drawing/2014/main" id="{592066E5-0009-4B93-9E64-C1479736ADF2}"/>
              </a:ext>
            </a:extLst>
          </p:cNvPr>
          <p:cNvSpPr txBox="1"/>
          <p:nvPr/>
        </p:nvSpPr>
        <p:spPr>
          <a:xfrm>
            <a:off x="6145099" y="5404058"/>
            <a:ext cx="114760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>
                <a:solidFill>
                  <a:srgbClr val="FF0000"/>
                </a:solidFill>
              </a:rPr>
              <a:t>…</a:t>
            </a:r>
          </a:p>
          <a:p>
            <a:pPr algn="ctr"/>
            <a:r>
              <a:rPr lang="en-US">
                <a:solidFill>
                  <a:srgbClr val="FF0000"/>
                </a:solidFill>
              </a:rPr>
              <a:t>to plan</a:t>
            </a:r>
          </a:p>
        </p:txBody>
      </p:sp>
      <p:sp>
        <p:nvSpPr>
          <p:cNvPr id="19" name="Titre 1">
            <a:extLst>
              <a:ext uri="{FF2B5EF4-FFF2-40B4-BE49-F238E27FC236}">
                <a16:creationId xmlns:a16="http://schemas.microsoft.com/office/drawing/2014/main" id="{7E37C39B-063B-419D-8F10-126CDC19B216}"/>
              </a:ext>
            </a:extLst>
          </p:cNvPr>
          <p:cNvSpPr txBox="1">
            <a:spLocks/>
          </p:cNvSpPr>
          <p:nvPr/>
        </p:nvSpPr>
        <p:spPr>
          <a:xfrm>
            <a:off x="222390" y="6493363"/>
            <a:ext cx="10801300" cy="342900"/>
          </a:xfrm>
          <a:prstGeom prst="rect">
            <a:avLst/>
          </a:prstGeom>
        </p:spPr>
        <p:txBody>
          <a:bodyPr anchor="b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>
                <a:solidFill>
                  <a:srgbClr val="1B345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26/11/2025 – MLZ/LLB workshop – ICONE TDR results</a:t>
            </a:r>
          </a:p>
        </p:txBody>
      </p:sp>
    </p:spTree>
    <p:extLst>
      <p:ext uri="{BB962C8B-B14F-4D97-AF65-F5344CB8AC3E}">
        <p14:creationId xmlns:p14="http://schemas.microsoft.com/office/powerpoint/2010/main" val="166240194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7B33C42-48A2-9B38-77BB-B97F36274E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8176" y="0"/>
            <a:ext cx="10515600" cy="1281113"/>
          </a:xfrm>
        </p:spPr>
        <p:txBody>
          <a:bodyPr/>
          <a:lstStyle/>
          <a:p>
            <a:r>
              <a:rPr lang="fr-FR" dirty="0">
                <a:solidFill>
                  <a:srgbClr val="006EB7"/>
                </a:solidFill>
              </a:rPr>
              <a:t>Scientific case (WP1)</a:t>
            </a:r>
          </a:p>
        </p:txBody>
      </p:sp>
      <p:sp>
        <p:nvSpPr>
          <p:cNvPr id="47" name="Espace réservé du numéro de diapositive 3">
            <a:extLst>
              <a:ext uri="{FF2B5EF4-FFF2-40B4-BE49-F238E27FC236}">
                <a16:creationId xmlns:a16="http://schemas.microsoft.com/office/drawing/2014/main" id="{A1B7A467-3914-DC08-A099-90F98B108E16}"/>
              </a:ext>
            </a:extLst>
          </p:cNvPr>
          <p:cNvSpPr>
            <a:spLocks noGrp="1"/>
          </p:cNvSpPr>
          <p:nvPr/>
        </p:nvSpPr>
        <p:spPr>
          <a:xfrm>
            <a:off x="9318382" y="64928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6002787-6920-9346-BB17-CDA83B09E74F}" type="slidenum">
              <a:rPr lang="fr-FR" sz="1100" smtClean="0">
                <a:latin typeface="Arial" panose="020B0604020202020204" pitchFamily="34" charset="0"/>
                <a:cs typeface="Arial" panose="020B0604020202020204" pitchFamily="34" charset="0"/>
              </a:rPr>
              <a:pPr/>
              <a:t>9</a:t>
            </a:fld>
            <a:endParaRPr lang="fr-FR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45" name="Connecteur droit 44">
            <a:extLst>
              <a:ext uri="{FF2B5EF4-FFF2-40B4-BE49-F238E27FC236}">
                <a16:creationId xmlns:a16="http://schemas.microsoft.com/office/drawing/2014/main" id="{ED36696F-B35C-BA11-87F4-609B2CAA50B3}"/>
              </a:ext>
            </a:extLst>
          </p:cNvPr>
          <p:cNvCxnSpPr>
            <a:cxnSpLocks/>
          </p:cNvCxnSpPr>
          <p:nvPr/>
        </p:nvCxnSpPr>
        <p:spPr>
          <a:xfrm>
            <a:off x="1142779" y="933547"/>
            <a:ext cx="4953221" cy="0"/>
          </a:xfrm>
          <a:prstGeom prst="line">
            <a:avLst/>
          </a:prstGeom>
          <a:ln w="76200">
            <a:solidFill>
              <a:srgbClr val="FBBA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4" name="Image5">
            <a:extLst>
              <a:ext uri="{FF2B5EF4-FFF2-40B4-BE49-F238E27FC236}">
                <a16:creationId xmlns:a16="http://schemas.microsoft.com/office/drawing/2014/main" id="{249FF77A-236D-4B14-8266-430E87E17B61}"/>
              </a:ext>
            </a:extLst>
          </p:cNvPr>
          <p:cNvPicPr/>
          <p:nvPr/>
        </p:nvPicPr>
        <p:blipFill>
          <a:blip r:embed="rId2"/>
          <a:srcRect t="12138"/>
          <a:stretch>
            <a:fillRect/>
          </a:stretch>
        </p:blipFill>
        <p:spPr bwMode="auto">
          <a:xfrm>
            <a:off x="438058" y="1595209"/>
            <a:ext cx="11327843" cy="5080228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2AE33722-71D6-4832-99CA-697020FD216F}"/>
              </a:ext>
            </a:extLst>
          </p:cNvPr>
          <p:cNvSpPr/>
          <p:nvPr/>
        </p:nvSpPr>
        <p:spPr>
          <a:xfrm>
            <a:off x="10870289" y="6348412"/>
            <a:ext cx="447806" cy="3651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D361A95B-2A58-4740-B9A8-91897B82A597}"/>
              </a:ext>
            </a:extLst>
          </p:cNvPr>
          <p:cNvSpPr txBox="1"/>
          <p:nvPr/>
        </p:nvSpPr>
        <p:spPr>
          <a:xfrm>
            <a:off x="540953" y="1144914"/>
            <a:ext cx="686386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dirty="0">
                <a:sym typeface="Wingdings" panose="05000000000000000000" pitchFamily="2" charset="2"/>
              </a:rPr>
              <a:t> </a:t>
            </a:r>
            <a:r>
              <a:rPr lang="fr-FR" sz="2000" dirty="0" err="1">
                <a:sym typeface="Wingdings" panose="05000000000000000000" pitchFamily="2" charset="2"/>
              </a:rPr>
              <a:t>Specifications</a:t>
            </a:r>
            <a:r>
              <a:rPr lang="fr-FR" sz="2000" dirty="0">
                <a:sym typeface="Wingdings" panose="05000000000000000000" pitchFamily="2" charset="2"/>
              </a:rPr>
              <a:t> for </a:t>
            </a:r>
            <a:r>
              <a:rPr lang="fr-FR" sz="2000" dirty="0" err="1">
                <a:sym typeface="Wingdings" panose="05000000000000000000" pitchFamily="2" charset="2"/>
              </a:rPr>
              <a:t>expected</a:t>
            </a:r>
            <a:r>
              <a:rPr lang="fr-FR" sz="2000" dirty="0">
                <a:sym typeface="Wingdings" panose="05000000000000000000" pitchFamily="2" charset="2"/>
              </a:rPr>
              <a:t> performances and for instruments</a:t>
            </a:r>
            <a:endParaRPr lang="fr-FR" sz="2000" dirty="0"/>
          </a:p>
        </p:txBody>
      </p:sp>
      <p:sp>
        <p:nvSpPr>
          <p:cNvPr id="25" name="Titre 1">
            <a:extLst>
              <a:ext uri="{FF2B5EF4-FFF2-40B4-BE49-F238E27FC236}">
                <a16:creationId xmlns:a16="http://schemas.microsoft.com/office/drawing/2014/main" id="{B35EFA9E-DB6E-4C4C-99B0-A4F9757A76CD}"/>
              </a:ext>
            </a:extLst>
          </p:cNvPr>
          <p:cNvSpPr txBox="1">
            <a:spLocks/>
          </p:cNvSpPr>
          <p:nvPr/>
        </p:nvSpPr>
        <p:spPr>
          <a:xfrm>
            <a:off x="222390" y="6493363"/>
            <a:ext cx="10801300" cy="342900"/>
          </a:xfrm>
          <a:prstGeom prst="rect">
            <a:avLst/>
          </a:prstGeom>
        </p:spPr>
        <p:txBody>
          <a:bodyPr anchor="b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>
                <a:solidFill>
                  <a:srgbClr val="1B345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26/11/2025 – MLZ/LLB workshop – ICONE TDR results</a:t>
            </a:r>
          </a:p>
        </p:txBody>
      </p:sp>
    </p:spTree>
    <p:extLst>
      <p:ext uri="{BB962C8B-B14F-4D97-AF65-F5344CB8AC3E}">
        <p14:creationId xmlns:p14="http://schemas.microsoft.com/office/powerpoint/2010/main" val="286277671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ICONE_presentation" id="{E49B0A78-5EFD-F543-889F-95028D8D489A}" vid="{6B358BFE-A5EB-D947-8712-44287B410C5B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CollabComments xmlns="d9995324-6f81-4cbc-8d8b-46269466b08e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 travail" ma:contentTypeID="0x010100108A61D7BE634F76874FDC084DD0BD150061587B26CAB348478D1CC2A934F7A684" ma:contentTypeVersion="4" ma:contentTypeDescription="" ma:contentTypeScope="" ma:versionID="a5a9c9bf074a3534ce7004fb7882861f">
  <xsd:schema xmlns:xsd="http://www.w3.org/2001/XMLSchema" xmlns:xs="http://www.w3.org/2001/XMLSchema" xmlns:p="http://schemas.microsoft.com/office/2006/metadata/properties" xmlns:ns2="d9995324-6f81-4cbc-8d8b-46269466b08e" targetNamespace="http://schemas.microsoft.com/office/2006/metadata/properties" ma:root="true" ma:fieldsID="f8a71562bf9e761482e10adb13bfce56" ns2:_="">
    <xsd:import namespace="d9995324-6f81-4cbc-8d8b-46269466b08e"/>
    <xsd:element name="properties">
      <xsd:complexType>
        <xsd:sequence>
          <xsd:element name="documentManagement">
            <xsd:complexType>
              <xsd:all>
                <xsd:element ref="ns2:CollabComme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9995324-6f81-4cbc-8d8b-46269466b08e" elementFormDefault="qualified">
    <xsd:import namespace="http://schemas.microsoft.com/office/2006/documentManagement/types"/>
    <xsd:import namespace="http://schemas.microsoft.com/office/infopath/2007/PartnerControls"/>
    <xsd:element name="CollabComments" ma:index="8" nillable="true" ma:displayName="Observation(s)" ma:internalName="CollabComments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4923E4D0-61C8-4750-8AA0-CF917D958F40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C324CE8E-6188-4A04-B0E8-B4BA8F7EEB0C}">
  <ds:schemaRefs>
    <ds:schemaRef ds:uri="http://purl.org/dc/terms/"/>
    <ds:schemaRef ds:uri="http://schemas.microsoft.com/office/2006/documentManagement/types"/>
    <ds:schemaRef ds:uri="http://purl.org/dc/dcmitype/"/>
    <ds:schemaRef ds:uri="http://schemas.microsoft.com/office/infopath/2007/PartnerControls"/>
    <ds:schemaRef ds:uri="http://schemas.microsoft.com/office/2006/metadata/properties"/>
    <ds:schemaRef ds:uri="http://schemas.openxmlformats.org/package/2006/metadata/core-properties"/>
    <ds:schemaRef ds:uri="d9995324-6f81-4cbc-8d8b-46269466b08e"/>
    <ds:schemaRef ds:uri="http://www.w3.org/XML/1998/namespace"/>
    <ds:schemaRef ds:uri="http://purl.org/dc/elements/1.1/"/>
  </ds:schemaRefs>
</ds:datastoreItem>
</file>

<file path=customXml/itemProps3.xml><?xml version="1.0" encoding="utf-8"?>
<ds:datastoreItem xmlns:ds="http://schemas.openxmlformats.org/officeDocument/2006/customXml" ds:itemID="{9811F8DF-A6EB-448C-A5EE-E3079306DDD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d9995324-6f81-4cbc-8d8b-46269466b08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ICONE_presentation (1)</Template>
  <TotalTime>58050</TotalTime>
  <Words>1227</Words>
  <Application>Microsoft Office PowerPoint</Application>
  <PresentationFormat>Grand écran</PresentationFormat>
  <Paragraphs>308</Paragraphs>
  <Slides>16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16</vt:i4>
      </vt:variant>
    </vt:vector>
  </HeadingPairs>
  <TitlesOfParts>
    <vt:vector size="20" baseType="lpstr">
      <vt:lpstr>Aptos</vt:lpstr>
      <vt:lpstr>Arial</vt:lpstr>
      <vt:lpstr>Calibri</vt:lpstr>
      <vt:lpstr>Thème Office</vt:lpstr>
      <vt:lpstr>ICONE TDR results</vt:lpstr>
      <vt:lpstr>ICONE Project main goal</vt:lpstr>
      <vt:lpstr>Organisation</vt:lpstr>
      <vt:lpstr>Global view ( 2037)</vt:lpstr>
      <vt:lpstr>Phase 1 ( 2034)</vt:lpstr>
      <vt:lpstr>Position</vt:lpstr>
      <vt:lpstr>Artist’s rendering</vt:lpstr>
      <vt:lpstr>Construction planning</vt:lpstr>
      <vt:lpstr>Scientific case (WP1)</vt:lpstr>
      <vt:lpstr>Instruments (WP2)</vt:lpstr>
      <vt:lpstr>Target-Moderator-Reflector (WP3)</vt:lpstr>
      <vt:lpstr>Target-Moderator-Reflector (WP3)</vt:lpstr>
      <vt:lpstr>Linac (WP4)</vt:lpstr>
      <vt:lpstr>Infrastructure (WP5)</vt:lpstr>
      <vt:lpstr>Schedule</vt:lpstr>
      <vt:lpstr>Conclusion</vt:lpstr>
    </vt:vector>
  </TitlesOfParts>
  <Company>CEA Saclay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CAVROIS-DESMIER Marie-Astrid</dc:creator>
  <cp:lastModifiedBy>PICHOFF Nicolas</cp:lastModifiedBy>
  <cp:revision>123</cp:revision>
  <cp:lastPrinted>2025-11-24T10:52:50Z</cp:lastPrinted>
  <dcterms:created xsi:type="dcterms:W3CDTF">2024-10-10T09:26:46Z</dcterms:created>
  <dcterms:modified xsi:type="dcterms:W3CDTF">2025-11-24T12:17:22Z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0x010100108A61D7BE634F76874FDC084DD0BD150061587B26CAB348478D1CC2A934F7A684</vt:lpwstr>
  </property>
  <property fmtid="{D5CDD505-2E9C-101B-9397-08002B2CF9AE}" pid="3" name="CollabXmlContent">
    <vt:lpwstr>&lt;CollabItems&gt;_x000d_
  &lt;CollabItem&gt;_x000d_
    &lt;FileLeafRef&gt;ICONE_2024-11-18_02_WP1-Management.pptx&lt;/FileLeafRef&gt;_x000d_
    &lt;Title&gt;Présentation PowerPoint&lt;/Title&gt;_x000d_
    &lt;CollabComments /&gt;_x000d_
    &lt;ContentType&gt;Document travail&lt;/ContentType&gt;_x000d_
    &lt;Created&gt;12/11/2024&lt;/Created&gt;_x000d_
</vt:lpwstr>
  </property>
  <property fmtid="{D5CDD505-2E9C-101B-9397-08002B2CF9AE}" pid="4" name="IsCollabDocument">
    <vt:bool>true</vt:bool>
  </property>
</Properties>
</file>